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1854" r:id="rId2"/>
    <p:sldId id="1855" r:id="rId3"/>
    <p:sldId id="1868" r:id="rId4"/>
    <p:sldId id="1856" r:id="rId5"/>
    <p:sldId id="375" r:id="rId6"/>
    <p:sldId id="397" r:id="rId7"/>
    <p:sldId id="1858" r:id="rId8"/>
    <p:sldId id="1857" r:id="rId9"/>
    <p:sldId id="1864" r:id="rId10"/>
    <p:sldId id="1865" r:id="rId11"/>
    <p:sldId id="1866" r:id="rId12"/>
    <p:sldId id="1869" r:id="rId13"/>
    <p:sldId id="1862" r:id="rId14"/>
  </p:sldIdLst>
  <p:sldSz cx="9906000" cy="6858000" type="A4"/>
  <p:notesSz cx="6888163" cy="100203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1" id="{FAFFAE5F-7DB5-5442-82D1-BE98C624526F}">
          <p14:sldIdLst>
            <p14:sldId id="1854"/>
            <p14:sldId id="1855"/>
            <p14:sldId id="1868"/>
            <p14:sldId id="1856"/>
            <p14:sldId id="375"/>
            <p14:sldId id="397"/>
            <p14:sldId id="1858"/>
            <p14:sldId id="1857"/>
            <p14:sldId id="1864"/>
            <p14:sldId id="1865"/>
            <p14:sldId id="1866"/>
            <p14:sldId id="1869"/>
            <p14:sldId id="1862"/>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0FF"/>
    <a:srgbClr val="FFD579"/>
    <a:srgbClr val="BE2BBB"/>
    <a:srgbClr val="0B13BA"/>
    <a:srgbClr val="1B70FF"/>
    <a:srgbClr val="16171F"/>
    <a:srgbClr val="73B3FF"/>
    <a:srgbClr val="FFF3DA"/>
    <a:srgbClr val="FFFD38"/>
    <a:srgbClr val="EAD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5" autoAdjust="0"/>
    <p:restoredTop sz="90719" autoAdjust="0"/>
  </p:normalViewPr>
  <p:slideViewPr>
    <p:cSldViewPr showGuides="1">
      <p:cViewPr varScale="1">
        <p:scale>
          <a:sx n="76" d="100"/>
          <a:sy n="76" d="100"/>
        </p:scale>
        <p:origin x="1620" y="84"/>
      </p:cViewPr>
      <p:guideLst>
        <p:guide orient="horz" pos="2160"/>
        <p:guide pos="3120"/>
      </p:guideLst>
    </p:cSldViewPr>
  </p:slideViewPr>
  <p:outlineViewPr>
    <p:cViewPr>
      <p:scale>
        <a:sx n="33" d="100"/>
        <a:sy n="33" d="100"/>
      </p:scale>
      <p:origin x="0" y="-20016"/>
    </p:cViewPr>
  </p:outlineViewPr>
  <p:notesTextViewPr>
    <p:cViewPr>
      <p:scale>
        <a:sx n="3" d="2"/>
        <a:sy n="3" d="2"/>
      </p:scale>
      <p:origin x="0" y="0"/>
    </p:cViewPr>
  </p:notesTextViewPr>
  <p:sorterViewPr>
    <p:cViewPr varScale="1">
      <p:scale>
        <a:sx n="100" d="100"/>
        <a:sy n="100" d="100"/>
      </p:scale>
      <p:origin x="0" y="-186"/>
    </p:cViewPr>
  </p:sorterViewPr>
  <p:notesViewPr>
    <p:cSldViewPr showGuides="1">
      <p:cViewPr varScale="1">
        <p:scale>
          <a:sx n="148" d="100"/>
          <a:sy n="148" d="100"/>
        </p:scale>
        <p:origin x="43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003ED-B119-F945-8155-98A7180595F9}" type="doc">
      <dgm:prSet loTypeId="urn:microsoft.com/office/officeart/2005/8/layout/hChevron3" loCatId="" qsTypeId="urn:microsoft.com/office/officeart/2005/8/quickstyle/simple1" qsCatId="simple" csTypeId="urn:microsoft.com/office/officeart/2005/8/colors/accent1_2" csCatId="accent1" phldr="1"/>
      <dgm:spPr/>
    </dgm:pt>
    <dgm:pt modelId="{808CBC03-F83C-4341-9088-F750CDBBB64F}">
      <dgm:prSet phldrT="[Text]"/>
      <dgm:spPr>
        <a:solidFill>
          <a:schemeClr val="accent1">
            <a:lumMod val="60000"/>
            <a:lumOff val="40000"/>
          </a:schemeClr>
        </a:solidFill>
        <a:ln>
          <a:solidFill>
            <a:schemeClr val="tx1"/>
          </a:solidFill>
        </a:ln>
      </dgm:spPr>
      <dgm:t>
        <a:bodyPr/>
        <a:lstStyle/>
        <a:p>
          <a:r>
            <a:rPr lang="en-GB" dirty="0"/>
            <a:t>Data Ingestion</a:t>
          </a:r>
        </a:p>
      </dgm:t>
    </dgm:pt>
    <dgm:pt modelId="{BF59AFC8-6FBD-8D44-A9F9-F3C22FCED2EE}" type="parTrans" cxnId="{E91FDD86-BB6E-9743-A068-9BA2138CA6E3}">
      <dgm:prSet/>
      <dgm:spPr/>
      <dgm:t>
        <a:bodyPr/>
        <a:lstStyle/>
        <a:p>
          <a:endParaRPr lang="en-GB"/>
        </a:p>
      </dgm:t>
    </dgm:pt>
    <dgm:pt modelId="{7DBCF92E-29D6-E049-8CF6-C70157989657}" type="sibTrans" cxnId="{E91FDD86-BB6E-9743-A068-9BA2138CA6E3}">
      <dgm:prSet/>
      <dgm:spPr/>
      <dgm:t>
        <a:bodyPr/>
        <a:lstStyle/>
        <a:p>
          <a:endParaRPr lang="en-GB"/>
        </a:p>
      </dgm:t>
    </dgm:pt>
    <dgm:pt modelId="{3EFA20B1-CD51-5147-B90A-B13F9243BD84}">
      <dgm:prSet phldrT="[Text]"/>
      <dgm:spPr>
        <a:solidFill>
          <a:schemeClr val="accent1">
            <a:lumMod val="60000"/>
            <a:lumOff val="40000"/>
          </a:schemeClr>
        </a:solidFill>
        <a:ln>
          <a:solidFill>
            <a:schemeClr val="tx1"/>
          </a:solidFill>
        </a:ln>
      </dgm:spPr>
      <dgm:t>
        <a:bodyPr/>
        <a:lstStyle/>
        <a:p>
          <a:r>
            <a:rPr lang="en-GB" dirty="0"/>
            <a:t>Data Processing</a:t>
          </a:r>
        </a:p>
      </dgm:t>
    </dgm:pt>
    <dgm:pt modelId="{C52C0067-CECD-D147-960C-9A547BC99A1A}" type="parTrans" cxnId="{91DECA9C-47F5-3742-A550-CD815CBE5883}">
      <dgm:prSet/>
      <dgm:spPr/>
      <dgm:t>
        <a:bodyPr/>
        <a:lstStyle/>
        <a:p>
          <a:endParaRPr lang="en-GB"/>
        </a:p>
      </dgm:t>
    </dgm:pt>
    <dgm:pt modelId="{11F22DCF-6237-7F43-81CB-86F5AE71D745}" type="sibTrans" cxnId="{91DECA9C-47F5-3742-A550-CD815CBE5883}">
      <dgm:prSet/>
      <dgm:spPr/>
      <dgm:t>
        <a:bodyPr/>
        <a:lstStyle/>
        <a:p>
          <a:endParaRPr lang="en-GB"/>
        </a:p>
      </dgm:t>
    </dgm:pt>
    <dgm:pt modelId="{23BEF776-C72F-9D4F-9293-5C25FC645523}">
      <dgm:prSet phldrT="[Text]"/>
      <dgm:spPr>
        <a:solidFill>
          <a:srgbClr val="FFC000"/>
        </a:solidFill>
        <a:ln>
          <a:solidFill>
            <a:schemeClr val="tx1"/>
          </a:solidFill>
        </a:ln>
      </dgm:spPr>
      <dgm:t>
        <a:bodyPr/>
        <a:lstStyle/>
        <a:p>
          <a:r>
            <a:rPr lang="en-GB" dirty="0"/>
            <a:t>Feature Extraction</a:t>
          </a:r>
        </a:p>
      </dgm:t>
    </dgm:pt>
    <dgm:pt modelId="{2CF8217D-A261-CA45-9420-8546C63D4ED9}" type="parTrans" cxnId="{500D64A9-5663-D345-B374-B87E01518145}">
      <dgm:prSet/>
      <dgm:spPr/>
      <dgm:t>
        <a:bodyPr/>
        <a:lstStyle/>
        <a:p>
          <a:endParaRPr lang="en-GB"/>
        </a:p>
      </dgm:t>
    </dgm:pt>
    <dgm:pt modelId="{141751A8-84CF-FB4A-8B3A-B6830921AF66}" type="sibTrans" cxnId="{500D64A9-5663-D345-B374-B87E01518145}">
      <dgm:prSet/>
      <dgm:spPr/>
      <dgm:t>
        <a:bodyPr/>
        <a:lstStyle/>
        <a:p>
          <a:endParaRPr lang="en-GB"/>
        </a:p>
      </dgm:t>
    </dgm:pt>
    <dgm:pt modelId="{35955E1B-6550-E844-932E-8BADA391EB4E}">
      <dgm:prSet phldrT="[Text]"/>
      <dgm:spPr>
        <a:solidFill>
          <a:schemeClr val="accent4">
            <a:lumMod val="50000"/>
            <a:lumOff val="50000"/>
          </a:schemeClr>
        </a:solidFill>
        <a:ln>
          <a:solidFill>
            <a:schemeClr val="tx1"/>
          </a:solidFill>
        </a:ln>
      </dgm:spPr>
      <dgm:t>
        <a:bodyPr/>
        <a:lstStyle/>
        <a:p>
          <a:r>
            <a:rPr lang="en-GB" dirty="0"/>
            <a:t>Diagnostic Options</a:t>
          </a:r>
        </a:p>
      </dgm:t>
    </dgm:pt>
    <dgm:pt modelId="{379588BD-1274-7444-8C36-97DC33E924D9}" type="parTrans" cxnId="{D4E1D2EA-6602-344B-84A2-348A638A1AC2}">
      <dgm:prSet/>
      <dgm:spPr/>
      <dgm:t>
        <a:bodyPr/>
        <a:lstStyle/>
        <a:p>
          <a:endParaRPr lang="en-GB"/>
        </a:p>
      </dgm:t>
    </dgm:pt>
    <dgm:pt modelId="{94D2A5C5-20C8-664E-9E4C-77FC8E191771}" type="sibTrans" cxnId="{D4E1D2EA-6602-344B-84A2-348A638A1AC2}">
      <dgm:prSet/>
      <dgm:spPr/>
      <dgm:t>
        <a:bodyPr/>
        <a:lstStyle/>
        <a:p>
          <a:endParaRPr lang="en-GB"/>
        </a:p>
      </dgm:t>
    </dgm:pt>
    <dgm:pt modelId="{59DCC22D-7504-7449-85B5-FB61D6B09526}">
      <dgm:prSet phldrT="[Text]"/>
      <dgm:spPr>
        <a:solidFill>
          <a:srgbClr val="FFC000"/>
        </a:solidFill>
        <a:ln>
          <a:solidFill>
            <a:schemeClr val="tx1"/>
          </a:solidFill>
        </a:ln>
      </dgm:spPr>
      <dgm:t>
        <a:bodyPr/>
        <a:lstStyle/>
        <a:p>
          <a:r>
            <a:rPr lang="en-GB" dirty="0"/>
            <a:t>Machine Learning 1</a:t>
          </a:r>
        </a:p>
      </dgm:t>
    </dgm:pt>
    <dgm:pt modelId="{C6F0E417-B5E6-F64A-A2FA-CB577C323354}" type="parTrans" cxnId="{15837C5E-31D8-C346-B8F9-6512DB0232FE}">
      <dgm:prSet/>
      <dgm:spPr/>
      <dgm:t>
        <a:bodyPr/>
        <a:lstStyle/>
        <a:p>
          <a:endParaRPr lang="en-GB"/>
        </a:p>
      </dgm:t>
    </dgm:pt>
    <dgm:pt modelId="{14736B02-F236-7B42-9E94-3DB47418B7E0}" type="sibTrans" cxnId="{15837C5E-31D8-C346-B8F9-6512DB0232FE}">
      <dgm:prSet/>
      <dgm:spPr/>
      <dgm:t>
        <a:bodyPr/>
        <a:lstStyle/>
        <a:p>
          <a:endParaRPr lang="en-GB"/>
        </a:p>
      </dgm:t>
    </dgm:pt>
    <dgm:pt modelId="{958FC4E4-21FC-9542-A6A0-E1EB44E8D836}">
      <dgm:prSet phldrT="[Text]"/>
      <dgm:spPr>
        <a:solidFill>
          <a:schemeClr val="accent4">
            <a:lumMod val="50000"/>
            <a:lumOff val="50000"/>
          </a:schemeClr>
        </a:solidFill>
        <a:ln>
          <a:solidFill>
            <a:schemeClr val="tx1"/>
          </a:solidFill>
        </a:ln>
      </dgm:spPr>
      <dgm:t>
        <a:bodyPr/>
        <a:lstStyle/>
        <a:p>
          <a:r>
            <a:rPr lang="en-GB" dirty="0"/>
            <a:t>Prescribed Output</a:t>
          </a:r>
        </a:p>
      </dgm:t>
    </dgm:pt>
    <dgm:pt modelId="{BBDCAED1-3C8E-7D4E-A2A5-A289B1961B9F}" type="parTrans" cxnId="{370846F6-5311-DB4C-8B1B-5B50EB5576F6}">
      <dgm:prSet/>
      <dgm:spPr/>
      <dgm:t>
        <a:bodyPr/>
        <a:lstStyle/>
        <a:p>
          <a:endParaRPr lang="en-GB"/>
        </a:p>
      </dgm:t>
    </dgm:pt>
    <dgm:pt modelId="{4080A07E-E000-3346-ADAB-4AC522429CAB}" type="sibTrans" cxnId="{370846F6-5311-DB4C-8B1B-5B50EB5576F6}">
      <dgm:prSet/>
      <dgm:spPr/>
      <dgm:t>
        <a:bodyPr/>
        <a:lstStyle/>
        <a:p>
          <a:endParaRPr lang="en-GB"/>
        </a:p>
      </dgm:t>
    </dgm:pt>
    <dgm:pt modelId="{A614C27E-807D-9643-AD5C-CC4AAE38D5DB}">
      <dgm:prSet phldrT="[Text]"/>
      <dgm:spPr>
        <a:solidFill>
          <a:srgbClr val="BE2BBB"/>
        </a:solidFill>
        <a:ln>
          <a:solidFill>
            <a:schemeClr val="tx1"/>
          </a:solidFill>
        </a:ln>
      </dgm:spPr>
      <dgm:t>
        <a:bodyPr/>
        <a:lstStyle/>
        <a:p>
          <a:r>
            <a:rPr lang="en-GB" dirty="0"/>
            <a:t>Machine Learning 2</a:t>
          </a:r>
        </a:p>
      </dgm:t>
    </dgm:pt>
    <dgm:pt modelId="{6035D3CA-2A7B-F543-B1F0-FB303914C398}" type="parTrans" cxnId="{16A83984-D670-DE40-926D-5674824804EA}">
      <dgm:prSet/>
      <dgm:spPr/>
      <dgm:t>
        <a:bodyPr/>
        <a:lstStyle/>
        <a:p>
          <a:endParaRPr lang="en-GB"/>
        </a:p>
      </dgm:t>
    </dgm:pt>
    <dgm:pt modelId="{E6513A81-45D1-814E-8638-08BFA7683B04}" type="sibTrans" cxnId="{16A83984-D670-DE40-926D-5674824804EA}">
      <dgm:prSet/>
      <dgm:spPr/>
      <dgm:t>
        <a:bodyPr/>
        <a:lstStyle/>
        <a:p>
          <a:endParaRPr lang="en-GB"/>
        </a:p>
      </dgm:t>
    </dgm:pt>
    <dgm:pt modelId="{9CC680CA-B0B0-AB40-9CE2-AB85B111AA77}">
      <dgm:prSet phldrT="[Text]"/>
      <dgm:spPr>
        <a:solidFill>
          <a:srgbClr val="FFC000"/>
        </a:solidFill>
        <a:ln>
          <a:solidFill>
            <a:schemeClr val="tx1"/>
          </a:solidFill>
        </a:ln>
      </dgm:spPr>
      <dgm:t>
        <a:bodyPr/>
        <a:lstStyle/>
        <a:p>
          <a:r>
            <a:rPr lang="en-GB" dirty="0"/>
            <a:t>Fault Detection</a:t>
          </a:r>
        </a:p>
      </dgm:t>
    </dgm:pt>
    <dgm:pt modelId="{D66518BC-CA6E-A24B-A1A8-C533534271E4}" type="parTrans" cxnId="{9996E83A-69E3-F945-BA39-8D4924B906BD}">
      <dgm:prSet/>
      <dgm:spPr/>
      <dgm:t>
        <a:bodyPr/>
        <a:lstStyle/>
        <a:p>
          <a:endParaRPr lang="en-GB"/>
        </a:p>
      </dgm:t>
    </dgm:pt>
    <dgm:pt modelId="{710CF9CD-EC52-244E-A6F5-00D5BA1E6B8B}" type="sibTrans" cxnId="{9996E83A-69E3-F945-BA39-8D4924B906BD}">
      <dgm:prSet/>
      <dgm:spPr/>
      <dgm:t>
        <a:bodyPr/>
        <a:lstStyle/>
        <a:p>
          <a:endParaRPr lang="en-GB"/>
        </a:p>
      </dgm:t>
    </dgm:pt>
    <dgm:pt modelId="{D9447330-7BF7-214E-BC27-6AF80F89EED8}" type="pres">
      <dgm:prSet presAssocID="{406003ED-B119-F945-8155-98A7180595F9}" presName="Name0" presStyleCnt="0">
        <dgm:presLayoutVars>
          <dgm:dir/>
          <dgm:resizeHandles val="exact"/>
        </dgm:presLayoutVars>
      </dgm:prSet>
      <dgm:spPr/>
    </dgm:pt>
    <dgm:pt modelId="{A5FAB6D4-CAA4-444D-A35C-70930099B96B}" type="pres">
      <dgm:prSet presAssocID="{808CBC03-F83C-4341-9088-F750CDBBB64F}" presName="parTxOnly" presStyleLbl="node1" presStyleIdx="0" presStyleCnt="8" custLinFactNeighborX="-425" custLinFactNeighborY="0">
        <dgm:presLayoutVars>
          <dgm:bulletEnabled val="1"/>
        </dgm:presLayoutVars>
      </dgm:prSet>
      <dgm:spPr/>
    </dgm:pt>
    <dgm:pt modelId="{650EA61E-8D87-174D-943C-D7583392B9DF}" type="pres">
      <dgm:prSet presAssocID="{7DBCF92E-29D6-E049-8CF6-C70157989657}" presName="parSpace" presStyleCnt="0"/>
      <dgm:spPr/>
    </dgm:pt>
    <dgm:pt modelId="{75227D91-E4B1-824F-8192-8BCDD0F1C131}" type="pres">
      <dgm:prSet presAssocID="{3EFA20B1-CD51-5147-B90A-B13F9243BD84}" presName="parTxOnly" presStyleLbl="node1" presStyleIdx="1" presStyleCnt="8">
        <dgm:presLayoutVars>
          <dgm:bulletEnabled val="1"/>
        </dgm:presLayoutVars>
      </dgm:prSet>
      <dgm:spPr/>
    </dgm:pt>
    <dgm:pt modelId="{036E736B-F819-DB49-BF63-FD521C9C9F49}" type="pres">
      <dgm:prSet presAssocID="{11F22DCF-6237-7F43-81CB-86F5AE71D745}" presName="parSpace" presStyleCnt="0"/>
      <dgm:spPr/>
    </dgm:pt>
    <dgm:pt modelId="{D6E55443-79A4-F044-A082-B5DA973C47EB}" type="pres">
      <dgm:prSet presAssocID="{23BEF776-C72F-9D4F-9293-5C25FC645523}" presName="parTxOnly" presStyleLbl="node1" presStyleIdx="2" presStyleCnt="8">
        <dgm:presLayoutVars>
          <dgm:bulletEnabled val="1"/>
        </dgm:presLayoutVars>
      </dgm:prSet>
      <dgm:spPr/>
    </dgm:pt>
    <dgm:pt modelId="{062D5A66-1680-0641-84CA-6DF322D73E7C}" type="pres">
      <dgm:prSet presAssocID="{141751A8-84CF-FB4A-8B3A-B6830921AF66}" presName="parSpace" presStyleCnt="0"/>
      <dgm:spPr/>
    </dgm:pt>
    <dgm:pt modelId="{1D34D022-A56A-3647-913A-87C92E08584C}" type="pres">
      <dgm:prSet presAssocID="{9CC680CA-B0B0-AB40-9CE2-AB85B111AA77}" presName="parTxOnly" presStyleLbl="node1" presStyleIdx="3" presStyleCnt="8">
        <dgm:presLayoutVars>
          <dgm:bulletEnabled val="1"/>
        </dgm:presLayoutVars>
      </dgm:prSet>
      <dgm:spPr/>
    </dgm:pt>
    <dgm:pt modelId="{39BA869B-D2FB-2C46-8ADA-580F84EB297F}" type="pres">
      <dgm:prSet presAssocID="{710CF9CD-EC52-244E-A6F5-00D5BA1E6B8B}" presName="parSpace" presStyleCnt="0"/>
      <dgm:spPr/>
    </dgm:pt>
    <dgm:pt modelId="{2C2C09C5-FB3E-F047-8002-184C450147DC}" type="pres">
      <dgm:prSet presAssocID="{59DCC22D-7504-7449-85B5-FB61D6B09526}" presName="parTxOnly" presStyleLbl="node1" presStyleIdx="4" presStyleCnt="8">
        <dgm:presLayoutVars>
          <dgm:bulletEnabled val="1"/>
        </dgm:presLayoutVars>
      </dgm:prSet>
      <dgm:spPr/>
    </dgm:pt>
    <dgm:pt modelId="{40D808ED-0F30-0543-A25D-7DFBBBF34425}" type="pres">
      <dgm:prSet presAssocID="{14736B02-F236-7B42-9E94-3DB47418B7E0}" presName="parSpace" presStyleCnt="0"/>
      <dgm:spPr/>
    </dgm:pt>
    <dgm:pt modelId="{821D2B51-5415-1B4E-92D2-993A35DBD1C3}" type="pres">
      <dgm:prSet presAssocID="{35955E1B-6550-E844-932E-8BADA391EB4E}" presName="parTxOnly" presStyleLbl="node1" presStyleIdx="5" presStyleCnt="8">
        <dgm:presLayoutVars>
          <dgm:bulletEnabled val="1"/>
        </dgm:presLayoutVars>
      </dgm:prSet>
      <dgm:spPr/>
    </dgm:pt>
    <dgm:pt modelId="{67170858-89C2-8D44-BC00-C7B2A7E6C63C}" type="pres">
      <dgm:prSet presAssocID="{94D2A5C5-20C8-664E-9E4C-77FC8E191771}" presName="parSpace" presStyleCnt="0"/>
      <dgm:spPr/>
    </dgm:pt>
    <dgm:pt modelId="{5D1DE924-ED68-3847-A990-7C6B4C758F9E}" type="pres">
      <dgm:prSet presAssocID="{958FC4E4-21FC-9542-A6A0-E1EB44E8D836}" presName="parTxOnly" presStyleLbl="node1" presStyleIdx="6" presStyleCnt="8">
        <dgm:presLayoutVars>
          <dgm:bulletEnabled val="1"/>
        </dgm:presLayoutVars>
      </dgm:prSet>
      <dgm:spPr/>
    </dgm:pt>
    <dgm:pt modelId="{43847614-1047-2C4C-AB32-FCD8014ABA08}" type="pres">
      <dgm:prSet presAssocID="{4080A07E-E000-3346-ADAB-4AC522429CAB}" presName="parSpace" presStyleCnt="0"/>
      <dgm:spPr/>
    </dgm:pt>
    <dgm:pt modelId="{87138ACB-9BE8-5540-A9F2-56313974B25B}" type="pres">
      <dgm:prSet presAssocID="{A614C27E-807D-9643-AD5C-CC4AAE38D5DB}" presName="parTxOnly" presStyleLbl="node1" presStyleIdx="7" presStyleCnt="8">
        <dgm:presLayoutVars>
          <dgm:bulletEnabled val="1"/>
        </dgm:presLayoutVars>
      </dgm:prSet>
      <dgm:spPr/>
    </dgm:pt>
  </dgm:ptLst>
  <dgm:cxnLst>
    <dgm:cxn modelId="{67B8DF01-A3A6-8142-905F-08756B5CA40B}" type="presOf" srcId="{406003ED-B119-F945-8155-98A7180595F9}" destId="{D9447330-7BF7-214E-BC27-6AF80F89EED8}" srcOrd="0" destOrd="0" presId="urn:microsoft.com/office/officeart/2005/8/layout/hChevron3"/>
    <dgm:cxn modelId="{9996E83A-69E3-F945-BA39-8D4924B906BD}" srcId="{406003ED-B119-F945-8155-98A7180595F9}" destId="{9CC680CA-B0B0-AB40-9CE2-AB85B111AA77}" srcOrd="3" destOrd="0" parTransId="{D66518BC-CA6E-A24B-A1A8-C533534271E4}" sibTransId="{710CF9CD-EC52-244E-A6F5-00D5BA1E6B8B}"/>
    <dgm:cxn modelId="{15837C5E-31D8-C346-B8F9-6512DB0232FE}" srcId="{406003ED-B119-F945-8155-98A7180595F9}" destId="{59DCC22D-7504-7449-85B5-FB61D6B09526}" srcOrd="4" destOrd="0" parTransId="{C6F0E417-B5E6-F64A-A2FA-CB577C323354}" sibTransId="{14736B02-F236-7B42-9E94-3DB47418B7E0}"/>
    <dgm:cxn modelId="{D77C4374-E084-3E49-A902-235FA134A3B7}" type="presOf" srcId="{9CC680CA-B0B0-AB40-9CE2-AB85B111AA77}" destId="{1D34D022-A56A-3647-913A-87C92E08584C}" srcOrd="0" destOrd="0" presId="urn:microsoft.com/office/officeart/2005/8/layout/hChevron3"/>
    <dgm:cxn modelId="{16A83984-D670-DE40-926D-5674824804EA}" srcId="{406003ED-B119-F945-8155-98A7180595F9}" destId="{A614C27E-807D-9643-AD5C-CC4AAE38D5DB}" srcOrd="7" destOrd="0" parTransId="{6035D3CA-2A7B-F543-B1F0-FB303914C398}" sibTransId="{E6513A81-45D1-814E-8638-08BFA7683B04}"/>
    <dgm:cxn modelId="{E91FDD86-BB6E-9743-A068-9BA2138CA6E3}" srcId="{406003ED-B119-F945-8155-98A7180595F9}" destId="{808CBC03-F83C-4341-9088-F750CDBBB64F}" srcOrd="0" destOrd="0" parTransId="{BF59AFC8-6FBD-8D44-A9F9-F3C22FCED2EE}" sibTransId="{7DBCF92E-29D6-E049-8CF6-C70157989657}"/>
    <dgm:cxn modelId="{91DECA9C-47F5-3742-A550-CD815CBE5883}" srcId="{406003ED-B119-F945-8155-98A7180595F9}" destId="{3EFA20B1-CD51-5147-B90A-B13F9243BD84}" srcOrd="1" destOrd="0" parTransId="{C52C0067-CECD-D147-960C-9A547BC99A1A}" sibTransId="{11F22DCF-6237-7F43-81CB-86F5AE71D745}"/>
    <dgm:cxn modelId="{8EE6DC9D-174E-774A-AFB8-D2D25A106ED0}" type="presOf" srcId="{59DCC22D-7504-7449-85B5-FB61D6B09526}" destId="{2C2C09C5-FB3E-F047-8002-184C450147DC}" srcOrd="0" destOrd="0" presId="urn:microsoft.com/office/officeart/2005/8/layout/hChevron3"/>
    <dgm:cxn modelId="{500D64A9-5663-D345-B374-B87E01518145}" srcId="{406003ED-B119-F945-8155-98A7180595F9}" destId="{23BEF776-C72F-9D4F-9293-5C25FC645523}" srcOrd="2" destOrd="0" parTransId="{2CF8217D-A261-CA45-9420-8546C63D4ED9}" sibTransId="{141751A8-84CF-FB4A-8B3A-B6830921AF66}"/>
    <dgm:cxn modelId="{30B2AFA9-6CF5-844C-9A6F-80084E09774A}" type="presOf" srcId="{3EFA20B1-CD51-5147-B90A-B13F9243BD84}" destId="{75227D91-E4B1-824F-8192-8BCDD0F1C131}" srcOrd="0" destOrd="0" presId="urn:microsoft.com/office/officeart/2005/8/layout/hChevron3"/>
    <dgm:cxn modelId="{38EC64AC-DFC0-A241-A81A-D72262E9142F}" type="presOf" srcId="{958FC4E4-21FC-9542-A6A0-E1EB44E8D836}" destId="{5D1DE924-ED68-3847-A990-7C6B4C758F9E}" srcOrd="0" destOrd="0" presId="urn:microsoft.com/office/officeart/2005/8/layout/hChevron3"/>
    <dgm:cxn modelId="{465989C7-3471-D64B-BC46-34710963B4CA}" type="presOf" srcId="{A614C27E-807D-9643-AD5C-CC4AAE38D5DB}" destId="{87138ACB-9BE8-5540-A9F2-56313974B25B}" srcOrd="0" destOrd="0" presId="urn:microsoft.com/office/officeart/2005/8/layout/hChevron3"/>
    <dgm:cxn modelId="{502880D6-1307-374F-BB59-4DE826091499}" type="presOf" srcId="{808CBC03-F83C-4341-9088-F750CDBBB64F}" destId="{A5FAB6D4-CAA4-444D-A35C-70930099B96B}" srcOrd="0" destOrd="0" presId="urn:microsoft.com/office/officeart/2005/8/layout/hChevron3"/>
    <dgm:cxn modelId="{D4E1D2EA-6602-344B-84A2-348A638A1AC2}" srcId="{406003ED-B119-F945-8155-98A7180595F9}" destId="{35955E1B-6550-E844-932E-8BADA391EB4E}" srcOrd="5" destOrd="0" parTransId="{379588BD-1274-7444-8C36-97DC33E924D9}" sibTransId="{94D2A5C5-20C8-664E-9E4C-77FC8E191771}"/>
    <dgm:cxn modelId="{B65C6FF5-3967-D143-A61C-4FFBE2032693}" type="presOf" srcId="{35955E1B-6550-E844-932E-8BADA391EB4E}" destId="{821D2B51-5415-1B4E-92D2-993A35DBD1C3}" srcOrd="0" destOrd="0" presId="urn:microsoft.com/office/officeart/2005/8/layout/hChevron3"/>
    <dgm:cxn modelId="{370846F6-5311-DB4C-8B1B-5B50EB5576F6}" srcId="{406003ED-B119-F945-8155-98A7180595F9}" destId="{958FC4E4-21FC-9542-A6A0-E1EB44E8D836}" srcOrd="6" destOrd="0" parTransId="{BBDCAED1-3C8E-7D4E-A2A5-A289B1961B9F}" sibTransId="{4080A07E-E000-3346-ADAB-4AC522429CAB}"/>
    <dgm:cxn modelId="{F6B44AFF-4B2D-6A4A-854D-CE8BA9B76686}" type="presOf" srcId="{23BEF776-C72F-9D4F-9293-5C25FC645523}" destId="{D6E55443-79A4-F044-A082-B5DA973C47EB}" srcOrd="0" destOrd="0" presId="urn:microsoft.com/office/officeart/2005/8/layout/hChevron3"/>
    <dgm:cxn modelId="{B33ACC9C-F6D3-4349-90FB-50076F37D1BD}" type="presParOf" srcId="{D9447330-7BF7-214E-BC27-6AF80F89EED8}" destId="{A5FAB6D4-CAA4-444D-A35C-70930099B96B}" srcOrd="0" destOrd="0" presId="urn:microsoft.com/office/officeart/2005/8/layout/hChevron3"/>
    <dgm:cxn modelId="{F9036278-18F4-134B-B75B-AB22D7781DDA}" type="presParOf" srcId="{D9447330-7BF7-214E-BC27-6AF80F89EED8}" destId="{650EA61E-8D87-174D-943C-D7583392B9DF}" srcOrd="1" destOrd="0" presId="urn:microsoft.com/office/officeart/2005/8/layout/hChevron3"/>
    <dgm:cxn modelId="{CAD7D9FB-4561-E449-80A3-9B4B2F573B63}" type="presParOf" srcId="{D9447330-7BF7-214E-BC27-6AF80F89EED8}" destId="{75227D91-E4B1-824F-8192-8BCDD0F1C131}" srcOrd="2" destOrd="0" presId="urn:microsoft.com/office/officeart/2005/8/layout/hChevron3"/>
    <dgm:cxn modelId="{C2F336E2-7F8E-0E4D-B51A-C1159203ECBE}" type="presParOf" srcId="{D9447330-7BF7-214E-BC27-6AF80F89EED8}" destId="{036E736B-F819-DB49-BF63-FD521C9C9F49}" srcOrd="3" destOrd="0" presId="urn:microsoft.com/office/officeart/2005/8/layout/hChevron3"/>
    <dgm:cxn modelId="{E40C63B4-0999-1943-9E7A-F601E3F68E75}" type="presParOf" srcId="{D9447330-7BF7-214E-BC27-6AF80F89EED8}" destId="{D6E55443-79A4-F044-A082-B5DA973C47EB}" srcOrd="4" destOrd="0" presId="urn:microsoft.com/office/officeart/2005/8/layout/hChevron3"/>
    <dgm:cxn modelId="{68810F98-314E-BD44-98E6-302C3433B1C4}" type="presParOf" srcId="{D9447330-7BF7-214E-BC27-6AF80F89EED8}" destId="{062D5A66-1680-0641-84CA-6DF322D73E7C}" srcOrd="5" destOrd="0" presId="urn:microsoft.com/office/officeart/2005/8/layout/hChevron3"/>
    <dgm:cxn modelId="{DFA4C6FE-44FD-CE49-9D8A-9AA744AD8ED4}" type="presParOf" srcId="{D9447330-7BF7-214E-BC27-6AF80F89EED8}" destId="{1D34D022-A56A-3647-913A-87C92E08584C}" srcOrd="6" destOrd="0" presId="urn:microsoft.com/office/officeart/2005/8/layout/hChevron3"/>
    <dgm:cxn modelId="{4AA8EEF5-4D3D-4744-A011-28C1B21EF415}" type="presParOf" srcId="{D9447330-7BF7-214E-BC27-6AF80F89EED8}" destId="{39BA869B-D2FB-2C46-8ADA-580F84EB297F}" srcOrd="7" destOrd="0" presId="urn:microsoft.com/office/officeart/2005/8/layout/hChevron3"/>
    <dgm:cxn modelId="{DA90897D-D671-4845-ABA5-D3EDE28809E3}" type="presParOf" srcId="{D9447330-7BF7-214E-BC27-6AF80F89EED8}" destId="{2C2C09C5-FB3E-F047-8002-184C450147DC}" srcOrd="8" destOrd="0" presId="urn:microsoft.com/office/officeart/2005/8/layout/hChevron3"/>
    <dgm:cxn modelId="{0ECB5896-BFFB-6041-95B2-E6F6CFA5BF9C}" type="presParOf" srcId="{D9447330-7BF7-214E-BC27-6AF80F89EED8}" destId="{40D808ED-0F30-0543-A25D-7DFBBBF34425}" srcOrd="9" destOrd="0" presId="urn:microsoft.com/office/officeart/2005/8/layout/hChevron3"/>
    <dgm:cxn modelId="{D55E5E40-F5D0-3B4E-99A4-E913D988F770}" type="presParOf" srcId="{D9447330-7BF7-214E-BC27-6AF80F89EED8}" destId="{821D2B51-5415-1B4E-92D2-993A35DBD1C3}" srcOrd="10" destOrd="0" presId="urn:microsoft.com/office/officeart/2005/8/layout/hChevron3"/>
    <dgm:cxn modelId="{2DAC30CF-6873-E740-BE71-546F04AAC2DB}" type="presParOf" srcId="{D9447330-7BF7-214E-BC27-6AF80F89EED8}" destId="{67170858-89C2-8D44-BC00-C7B2A7E6C63C}" srcOrd="11" destOrd="0" presId="urn:microsoft.com/office/officeart/2005/8/layout/hChevron3"/>
    <dgm:cxn modelId="{7FF3FC8E-AEA5-B944-AB6E-7A38431168EB}" type="presParOf" srcId="{D9447330-7BF7-214E-BC27-6AF80F89EED8}" destId="{5D1DE924-ED68-3847-A990-7C6B4C758F9E}" srcOrd="12" destOrd="0" presId="urn:microsoft.com/office/officeart/2005/8/layout/hChevron3"/>
    <dgm:cxn modelId="{4CADA1C8-18C0-D245-BC93-767394437E62}" type="presParOf" srcId="{D9447330-7BF7-214E-BC27-6AF80F89EED8}" destId="{43847614-1047-2C4C-AB32-FCD8014ABA08}" srcOrd="13" destOrd="0" presId="urn:microsoft.com/office/officeart/2005/8/layout/hChevron3"/>
    <dgm:cxn modelId="{5EB0C862-4C0E-3A4C-AC76-990605425822}" type="presParOf" srcId="{D9447330-7BF7-214E-BC27-6AF80F89EED8}" destId="{87138ACB-9BE8-5540-A9F2-56313974B25B}" srcOrd="14" destOrd="0" presId="urn:microsoft.com/office/officeart/2005/8/layout/hChevron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BA2E7-3C7B-46A5-87A1-5AA3F3102721}"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n-US"/>
        </a:p>
      </dgm:t>
    </dgm:pt>
    <dgm:pt modelId="{240D7E0A-F5B2-4988-ACB8-06615DBC67CC}">
      <dgm:prSet phldrT="[Text]" custT="1"/>
      <dgm:spPr/>
      <dgm: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Real time data</a:t>
          </a:r>
        </a:p>
      </dgm:t>
    </dgm:pt>
    <dgm:pt modelId="{821C0EB8-6D1F-44F3-8B53-B1783532FDB4}" type="parTrans" cxnId="{B0CE4647-F3EC-49F2-B4BB-5D39C3BD65A8}">
      <dgm:prSet/>
      <dgm:spPr/>
      <dgm:t>
        <a:bodyPr/>
        <a:lstStyle/>
        <a:p>
          <a:endParaRPr lang="en-US" sz="2000"/>
        </a:p>
      </dgm:t>
    </dgm:pt>
    <dgm:pt modelId="{BCDB873A-AB95-4D37-818C-AFF04585A63C}" type="sibTrans" cxnId="{B0CE4647-F3EC-49F2-B4BB-5D39C3BD65A8}">
      <dgm:prSet/>
      <dgm:spPr/>
      <dgm:t>
        <a:bodyPr/>
        <a:lstStyle/>
        <a:p>
          <a:endParaRPr lang="en-US" sz="2000"/>
        </a:p>
      </dgm:t>
    </dgm:pt>
    <dgm:pt modelId="{50B74256-DFF5-4411-A668-4D381DE03A34}">
      <dgm:prSet phldrT="[Text]" custT="1"/>
      <dgm:spPr/>
      <dgm: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Data pre-processing </a:t>
          </a:r>
        </a:p>
      </dgm:t>
    </dgm:pt>
    <dgm:pt modelId="{8D590D95-F6D5-4DDF-8A03-1EF4EFBA871C}" type="parTrans" cxnId="{7694E215-0FCE-4637-A180-FA607A72EF8D}">
      <dgm:prSet/>
      <dgm:spPr/>
      <dgm:t>
        <a:bodyPr/>
        <a:lstStyle/>
        <a:p>
          <a:endParaRPr lang="en-US" sz="2000"/>
        </a:p>
      </dgm:t>
    </dgm:pt>
    <dgm:pt modelId="{CE2B981E-F53A-49DA-BD57-22EFBB1BF49A}" type="sibTrans" cxnId="{7694E215-0FCE-4637-A180-FA607A72EF8D}">
      <dgm:prSet/>
      <dgm:spPr/>
      <dgm:t>
        <a:bodyPr/>
        <a:lstStyle/>
        <a:p>
          <a:endParaRPr lang="en-US" sz="2000"/>
        </a:p>
      </dgm:t>
    </dgm:pt>
    <dgm:pt modelId="{18DDDD28-94E9-4042-B5D2-125190AD2B8E}">
      <dgm:prSet phldrT="[Text]" custT="1"/>
      <dgm:spPr/>
      <dgm: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Feature extraction </a:t>
          </a:r>
        </a:p>
      </dgm:t>
    </dgm:pt>
    <dgm:pt modelId="{2843F1F4-8C96-4561-8BC1-459003B401B1}" type="parTrans" cxnId="{7636A047-8F4E-4C26-88F4-0C02CEAA5B52}">
      <dgm:prSet/>
      <dgm:spPr/>
      <dgm:t>
        <a:bodyPr/>
        <a:lstStyle/>
        <a:p>
          <a:endParaRPr lang="en-US" sz="2000"/>
        </a:p>
      </dgm:t>
    </dgm:pt>
    <dgm:pt modelId="{406173C8-9760-473A-BC7D-E3BB842E92F2}" type="sibTrans" cxnId="{7636A047-8F4E-4C26-88F4-0C02CEAA5B52}">
      <dgm:prSet/>
      <dgm:spPr/>
      <dgm:t>
        <a:bodyPr/>
        <a:lstStyle/>
        <a:p>
          <a:endParaRPr lang="en-US" sz="2000"/>
        </a:p>
      </dgm:t>
    </dgm:pt>
    <dgm:pt modelId="{84453951-B86E-418C-939D-3B8664A2195A}">
      <dgm:prSet custT="1"/>
      <dgm:spPr/>
      <dgm:t>
        <a:bodyP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Machine Learning</a:t>
          </a:r>
        </a:p>
      </dgm:t>
    </dgm:pt>
    <dgm:pt modelId="{596F5AF9-4EE6-436C-8D8E-71AC4FE5B8A7}" type="parTrans" cxnId="{774EAAF5-2EFD-40A1-80A2-507DD16E9F8E}">
      <dgm:prSet/>
      <dgm:spPr/>
      <dgm:t>
        <a:bodyPr/>
        <a:lstStyle/>
        <a:p>
          <a:endParaRPr lang="en-US" sz="2000"/>
        </a:p>
      </dgm:t>
    </dgm:pt>
    <dgm:pt modelId="{AA31A03D-59BC-44BA-BC66-A921772967A8}" type="sibTrans" cxnId="{774EAAF5-2EFD-40A1-80A2-507DD16E9F8E}">
      <dgm:prSet/>
      <dgm:spPr/>
      <dgm:t>
        <a:bodyPr/>
        <a:lstStyle/>
        <a:p>
          <a:endParaRPr lang="en-US" sz="2000"/>
        </a:p>
      </dgm:t>
    </dgm:pt>
    <dgm:pt modelId="{74964C97-154A-439D-9523-6DAC91F4BBEB}">
      <dgm:prSet custT="1"/>
      <dgm:spPr/>
      <dgm: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Decision Making</a:t>
          </a:r>
        </a:p>
      </dgm:t>
    </dgm:pt>
    <dgm:pt modelId="{8138D3AE-A0B1-465D-9F1E-D2960C30B40A}" type="parTrans" cxnId="{26DA5D2D-4798-4D8B-AF39-EFB73BA2FBDA}">
      <dgm:prSet/>
      <dgm:spPr/>
      <dgm:t>
        <a:bodyPr/>
        <a:lstStyle/>
        <a:p>
          <a:endParaRPr lang="en-US" sz="2000"/>
        </a:p>
      </dgm:t>
    </dgm:pt>
    <dgm:pt modelId="{39181AFF-F0AA-4CE5-AC28-153DDC8AC961}" type="sibTrans" cxnId="{26DA5D2D-4798-4D8B-AF39-EFB73BA2FBDA}">
      <dgm:prSet/>
      <dgm:spPr/>
      <dgm:t>
        <a:bodyPr/>
        <a:lstStyle/>
        <a:p>
          <a:endParaRPr lang="en-US" sz="2000"/>
        </a:p>
      </dgm:t>
    </dgm:pt>
    <dgm:pt modelId="{76B87CEE-B1CF-C142-9BE5-3E835728B1F1}">
      <dgm:prSet custT="1"/>
      <dgm:spPr>
        <a:noFill/>
      </dgm:spPr>
      <dgm:t>
        <a:bodyP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Failure mode and criticality assessment</a:t>
          </a:r>
        </a:p>
      </dgm:t>
    </dgm:pt>
    <dgm:pt modelId="{0DE7C185-4CF9-1349-B698-2A62275E1660}" type="parTrans" cxnId="{191F8664-5EC2-4247-8495-196D584D3148}">
      <dgm:prSet/>
      <dgm:spPr/>
      <dgm:t>
        <a:bodyPr/>
        <a:lstStyle/>
        <a:p>
          <a:endParaRPr lang="en-GB" sz="2000"/>
        </a:p>
      </dgm:t>
    </dgm:pt>
    <dgm:pt modelId="{36A58D91-0C10-5946-A665-A1AE0DD5C6F3}" type="sibTrans" cxnId="{191F8664-5EC2-4247-8495-196D584D3148}">
      <dgm:prSet/>
      <dgm:spPr/>
      <dgm:t>
        <a:bodyPr/>
        <a:lstStyle/>
        <a:p>
          <a:endParaRPr lang="en-GB" sz="2000"/>
        </a:p>
      </dgm:t>
    </dgm:pt>
    <dgm:pt modelId="{3E726D82-374F-3549-8455-B6855468781E}">
      <dgm:prSet custT="1"/>
      <dgm:spPr/>
      <dgm:t>
        <a:bodyP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Diagnostics</a:t>
          </a:r>
        </a:p>
      </dgm:t>
    </dgm:pt>
    <dgm:pt modelId="{72D8FF95-462E-B64C-9968-F340D6B7E681}" type="parTrans" cxnId="{87C76D67-580B-C34E-AB82-8026F8493D37}">
      <dgm:prSet/>
      <dgm:spPr/>
      <dgm:t>
        <a:bodyPr/>
        <a:lstStyle/>
        <a:p>
          <a:endParaRPr lang="en-GB" sz="2000"/>
        </a:p>
      </dgm:t>
    </dgm:pt>
    <dgm:pt modelId="{087ED64A-13FC-3F44-9137-AF48DABA4B84}" type="sibTrans" cxnId="{87C76D67-580B-C34E-AB82-8026F8493D37}">
      <dgm:prSet/>
      <dgm:spPr/>
      <dgm:t>
        <a:bodyPr/>
        <a:lstStyle/>
        <a:p>
          <a:endParaRPr lang="en-GB" sz="2000"/>
        </a:p>
      </dgm:t>
    </dgm:pt>
    <dgm:pt modelId="{2BF209FB-0E2F-9E4F-A577-4859670D1EAD}">
      <dgm:prSet custT="1"/>
      <dgm:spPr/>
      <dgm: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Prescribed Action</a:t>
          </a:r>
        </a:p>
      </dgm:t>
    </dgm:pt>
    <dgm:pt modelId="{08C1CCDC-FA02-2848-95DA-01F0A4392202}" type="parTrans" cxnId="{1783223C-09DC-6341-8543-0D9B4E0BD132}">
      <dgm:prSet/>
      <dgm:spPr/>
      <dgm:t>
        <a:bodyPr/>
        <a:lstStyle/>
        <a:p>
          <a:endParaRPr lang="en-GB" sz="2000"/>
        </a:p>
      </dgm:t>
    </dgm:pt>
    <dgm:pt modelId="{270B8E98-C227-1043-8BFA-723D79AB185D}" type="sibTrans" cxnId="{1783223C-09DC-6341-8543-0D9B4E0BD132}">
      <dgm:prSet/>
      <dgm:spPr/>
      <dgm:t>
        <a:bodyPr/>
        <a:lstStyle/>
        <a:p>
          <a:endParaRPr lang="en-GB" sz="2000"/>
        </a:p>
      </dgm:t>
    </dgm:pt>
    <dgm:pt modelId="{07CF99B5-8C57-1549-8C14-0E8717DDC75F}" type="pres">
      <dgm:prSet presAssocID="{797BA2E7-3C7B-46A5-87A1-5AA3F3102721}" presName="Name0" presStyleCnt="0">
        <dgm:presLayoutVars>
          <dgm:dir/>
          <dgm:resizeHandles val="exact"/>
        </dgm:presLayoutVars>
      </dgm:prSet>
      <dgm:spPr/>
    </dgm:pt>
    <dgm:pt modelId="{D67A36BE-3D42-A740-94A6-456539787F5B}" type="pres">
      <dgm:prSet presAssocID="{797BA2E7-3C7B-46A5-87A1-5AA3F3102721}" presName="arrow" presStyleLbl="bgShp" presStyleIdx="0" presStyleCnt="1"/>
      <dgm:spPr/>
    </dgm:pt>
    <dgm:pt modelId="{EC65757F-1229-5E4A-A36C-347A11555DE2}" type="pres">
      <dgm:prSet presAssocID="{797BA2E7-3C7B-46A5-87A1-5AA3F3102721}" presName="points" presStyleCnt="0"/>
      <dgm:spPr/>
    </dgm:pt>
    <dgm:pt modelId="{9F82C153-CD3F-8F4B-BD35-F8C50E82EBD7}" type="pres">
      <dgm:prSet presAssocID="{240D7E0A-F5B2-4988-ACB8-06615DBC67CC}" presName="compositeA" presStyleCnt="0"/>
      <dgm:spPr/>
    </dgm:pt>
    <dgm:pt modelId="{7AB119C0-8519-B341-B8FF-D6AD9B00F0B0}" type="pres">
      <dgm:prSet presAssocID="{240D7E0A-F5B2-4988-ACB8-06615DBC67CC}" presName="textA" presStyleLbl="revTx" presStyleIdx="0" presStyleCnt="8">
        <dgm:presLayoutVars>
          <dgm:bulletEnabled val="1"/>
        </dgm:presLayoutVars>
      </dgm:prSet>
      <dgm:spPr/>
    </dgm:pt>
    <dgm:pt modelId="{A8EAAE62-E459-CA42-A038-C35660ED8EB0}" type="pres">
      <dgm:prSet presAssocID="{240D7E0A-F5B2-4988-ACB8-06615DBC67CC}" presName="circleA" presStyleLbl="node1" presStyleIdx="0" presStyleCnt="8"/>
      <dgm:spPr/>
    </dgm:pt>
    <dgm:pt modelId="{79965223-90C0-4B40-81D6-483AD1A3B1ED}" type="pres">
      <dgm:prSet presAssocID="{240D7E0A-F5B2-4988-ACB8-06615DBC67CC}" presName="spaceA" presStyleCnt="0"/>
      <dgm:spPr/>
    </dgm:pt>
    <dgm:pt modelId="{328920C3-7FD5-794F-B74D-CC124DCC17D8}" type="pres">
      <dgm:prSet presAssocID="{BCDB873A-AB95-4D37-818C-AFF04585A63C}" presName="space" presStyleCnt="0"/>
      <dgm:spPr/>
    </dgm:pt>
    <dgm:pt modelId="{01B3FCCF-E909-CC4E-A7B1-C08E2AE6E899}" type="pres">
      <dgm:prSet presAssocID="{50B74256-DFF5-4411-A668-4D381DE03A34}" presName="compositeB" presStyleCnt="0"/>
      <dgm:spPr/>
    </dgm:pt>
    <dgm:pt modelId="{EAD08DB0-7914-3147-A264-B55B9855B1C8}" type="pres">
      <dgm:prSet presAssocID="{50B74256-DFF5-4411-A668-4D381DE03A34}" presName="textB" presStyleLbl="revTx" presStyleIdx="1" presStyleCnt="8">
        <dgm:presLayoutVars>
          <dgm:bulletEnabled val="1"/>
        </dgm:presLayoutVars>
      </dgm:prSet>
      <dgm:spPr/>
    </dgm:pt>
    <dgm:pt modelId="{0E6B87A9-22DA-EA44-AAF2-534C53B1CD3A}" type="pres">
      <dgm:prSet presAssocID="{50B74256-DFF5-4411-A668-4D381DE03A34}" presName="circleB" presStyleLbl="node1" presStyleIdx="1" presStyleCnt="8"/>
      <dgm:spPr/>
    </dgm:pt>
    <dgm:pt modelId="{4DD87CE7-A696-0E48-987F-3BC7E600A2A7}" type="pres">
      <dgm:prSet presAssocID="{50B74256-DFF5-4411-A668-4D381DE03A34}" presName="spaceB" presStyleCnt="0"/>
      <dgm:spPr/>
    </dgm:pt>
    <dgm:pt modelId="{29F927F0-DA50-8E42-A22C-F67D8F477948}" type="pres">
      <dgm:prSet presAssocID="{CE2B981E-F53A-49DA-BD57-22EFBB1BF49A}" presName="space" presStyleCnt="0"/>
      <dgm:spPr/>
    </dgm:pt>
    <dgm:pt modelId="{F2C0EA6D-0BE6-0E42-8E1C-A073754E8C9E}" type="pres">
      <dgm:prSet presAssocID="{18DDDD28-94E9-4042-B5D2-125190AD2B8E}" presName="compositeA" presStyleCnt="0"/>
      <dgm:spPr/>
    </dgm:pt>
    <dgm:pt modelId="{69DDA5A3-9668-3448-8224-438EDEC98493}" type="pres">
      <dgm:prSet presAssocID="{18DDDD28-94E9-4042-B5D2-125190AD2B8E}" presName="textA" presStyleLbl="revTx" presStyleIdx="2" presStyleCnt="8">
        <dgm:presLayoutVars>
          <dgm:bulletEnabled val="1"/>
        </dgm:presLayoutVars>
      </dgm:prSet>
      <dgm:spPr/>
    </dgm:pt>
    <dgm:pt modelId="{E15FE3A8-9A4E-BC4B-B104-2777E85EFA23}" type="pres">
      <dgm:prSet presAssocID="{18DDDD28-94E9-4042-B5D2-125190AD2B8E}" presName="circleA" presStyleLbl="node1" presStyleIdx="2" presStyleCnt="8"/>
      <dgm:spPr/>
    </dgm:pt>
    <dgm:pt modelId="{8C1200ED-0280-FD4F-8F46-F8AEB8C16DF7}" type="pres">
      <dgm:prSet presAssocID="{18DDDD28-94E9-4042-B5D2-125190AD2B8E}" presName="spaceA" presStyleCnt="0"/>
      <dgm:spPr/>
    </dgm:pt>
    <dgm:pt modelId="{7AEEA3B9-BC0A-3247-8B8C-F6E01815D153}" type="pres">
      <dgm:prSet presAssocID="{406173C8-9760-473A-BC7D-E3BB842E92F2}" presName="space" presStyleCnt="0"/>
      <dgm:spPr/>
    </dgm:pt>
    <dgm:pt modelId="{3DFA2D0A-CE9A-9143-8E64-262E6A0F1C87}" type="pres">
      <dgm:prSet presAssocID="{76B87CEE-B1CF-C142-9BE5-3E835728B1F1}" presName="compositeB" presStyleCnt="0"/>
      <dgm:spPr/>
    </dgm:pt>
    <dgm:pt modelId="{977975F5-4EDE-3544-A72A-8002DF598D2D}" type="pres">
      <dgm:prSet presAssocID="{76B87CEE-B1CF-C142-9BE5-3E835728B1F1}" presName="textB" presStyleLbl="revTx" presStyleIdx="3" presStyleCnt="8">
        <dgm:presLayoutVars>
          <dgm:bulletEnabled val="1"/>
        </dgm:presLayoutVars>
      </dgm:prSet>
      <dgm:spPr/>
    </dgm:pt>
    <dgm:pt modelId="{5489026A-1E46-FB43-B65C-2FD74AE42296}" type="pres">
      <dgm:prSet presAssocID="{76B87CEE-B1CF-C142-9BE5-3E835728B1F1}" presName="circleB" presStyleLbl="node1" presStyleIdx="3" presStyleCnt="8"/>
      <dgm:spPr/>
    </dgm:pt>
    <dgm:pt modelId="{9CAAEB98-7E2C-1E44-9123-B70D6A4B2EE3}" type="pres">
      <dgm:prSet presAssocID="{76B87CEE-B1CF-C142-9BE5-3E835728B1F1}" presName="spaceB" presStyleCnt="0"/>
      <dgm:spPr/>
    </dgm:pt>
    <dgm:pt modelId="{AB58B162-6403-8D41-B16F-5CAB5AC186B4}" type="pres">
      <dgm:prSet presAssocID="{36A58D91-0C10-5946-A665-A1AE0DD5C6F3}" presName="space" presStyleCnt="0"/>
      <dgm:spPr/>
    </dgm:pt>
    <dgm:pt modelId="{C0BBD528-B3A3-F84F-9AF0-E2EBEDDD0B2E}" type="pres">
      <dgm:prSet presAssocID="{3E726D82-374F-3549-8455-B6855468781E}" presName="compositeA" presStyleCnt="0"/>
      <dgm:spPr/>
    </dgm:pt>
    <dgm:pt modelId="{F6C5973F-D854-E945-9F95-4DD745862892}" type="pres">
      <dgm:prSet presAssocID="{3E726D82-374F-3549-8455-B6855468781E}" presName="textA" presStyleLbl="revTx" presStyleIdx="4" presStyleCnt="8">
        <dgm:presLayoutVars>
          <dgm:bulletEnabled val="1"/>
        </dgm:presLayoutVars>
      </dgm:prSet>
      <dgm:spPr/>
    </dgm:pt>
    <dgm:pt modelId="{FE4AF59F-3FD9-1B46-8DD0-8140841290F7}" type="pres">
      <dgm:prSet presAssocID="{3E726D82-374F-3549-8455-B6855468781E}" presName="circleA" presStyleLbl="node1" presStyleIdx="4" presStyleCnt="8"/>
      <dgm:spPr/>
    </dgm:pt>
    <dgm:pt modelId="{72DDDDF3-AA75-B444-B6FD-0900BB45D134}" type="pres">
      <dgm:prSet presAssocID="{3E726D82-374F-3549-8455-B6855468781E}" presName="spaceA" presStyleCnt="0"/>
      <dgm:spPr/>
    </dgm:pt>
    <dgm:pt modelId="{9832603B-E468-6C42-B2F4-4D9AEB936679}" type="pres">
      <dgm:prSet presAssocID="{087ED64A-13FC-3F44-9137-AF48DABA4B84}" presName="space" presStyleCnt="0"/>
      <dgm:spPr/>
    </dgm:pt>
    <dgm:pt modelId="{B1394445-B2E7-CB49-ACED-F30E976FCC93}" type="pres">
      <dgm:prSet presAssocID="{84453951-B86E-418C-939D-3B8664A2195A}" presName="compositeB" presStyleCnt="0"/>
      <dgm:spPr/>
    </dgm:pt>
    <dgm:pt modelId="{64F71396-95D2-D44F-82B8-868B80AEF259}" type="pres">
      <dgm:prSet presAssocID="{84453951-B86E-418C-939D-3B8664A2195A}" presName="textB" presStyleLbl="revTx" presStyleIdx="5" presStyleCnt="8">
        <dgm:presLayoutVars>
          <dgm:bulletEnabled val="1"/>
        </dgm:presLayoutVars>
      </dgm:prSet>
      <dgm:spPr/>
    </dgm:pt>
    <dgm:pt modelId="{118B33A1-9B8B-684E-ABC2-BA4D94D808F8}" type="pres">
      <dgm:prSet presAssocID="{84453951-B86E-418C-939D-3B8664A2195A}" presName="circleB" presStyleLbl="node1" presStyleIdx="5" presStyleCnt="8"/>
      <dgm:spPr/>
    </dgm:pt>
    <dgm:pt modelId="{F105496D-8CC9-6247-8275-85B3C2F6CAC5}" type="pres">
      <dgm:prSet presAssocID="{84453951-B86E-418C-939D-3B8664A2195A}" presName="spaceB" presStyleCnt="0"/>
      <dgm:spPr/>
    </dgm:pt>
    <dgm:pt modelId="{17F867BF-C67A-EA45-94B7-973315263CCE}" type="pres">
      <dgm:prSet presAssocID="{AA31A03D-59BC-44BA-BC66-A921772967A8}" presName="space" presStyleCnt="0"/>
      <dgm:spPr/>
    </dgm:pt>
    <dgm:pt modelId="{98725A2A-6664-374F-B4CA-BD4E2D2C6338}" type="pres">
      <dgm:prSet presAssocID="{74964C97-154A-439D-9523-6DAC91F4BBEB}" presName="compositeA" presStyleCnt="0"/>
      <dgm:spPr/>
    </dgm:pt>
    <dgm:pt modelId="{28ADFCC9-3FEA-6B4F-85C4-13B0E67DDAF1}" type="pres">
      <dgm:prSet presAssocID="{74964C97-154A-439D-9523-6DAC91F4BBEB}" presName="textA" presStyleLbl="revTx" presStyleIdx="6" presStyleCnt="8">
        <dgm:presLayoutVars>
          <dgm:bulletEnabled val="1"/>
        </dgm:presLayoutVars>
      </dgm:prSet>
      <dgm:spPr/>
    </dgm:pt>
    <dgm:pt modelId="{A45766F8-85A3-0144-AC1D-74B67E5ECA91}" type="pres">
      <dgm:prSet presAssocID="{74964C97-154A-439D-9523-6DAC91F4BBEB}" presName="circleA" presStyleLbl="node1" presStyleIdx="6" presStyleCnt="8"/>
      <dgm:spPr/>
    </dgm:pt>
    <dgm:pt modelId="{1B8FAAB9-51A9-9844-9BD0-3AEF107CA9D6}" type="pres">
      <dgm:prSet presAssocID="{74964C97-154A-439D-9523-6DAC91F4BBEB}" presName="spaceA" presStyleCnt="0"/>
      <dgm:spPr/>
    </dgm:pt>
    <dgm:pt modelId="{5EB3457C-621E-3D49-BD6C-A69AD2EFB690}" type="pres">
      <dgm:prSet presAssocID="{39181AFF-F0AA-4CE5-AC28-153DDC8AC961}" presName="space" presStyleCnt="0"/>
      <dgm:spPr/>
    </dgm:pt>
    <dgm:pt modelId="{23D56EE0-A91B-BE48-91CD-7FC9DACC5CD4}" type="pres">
      <dgm:prSet presAssocID="{2BF209FB-0E2F-9E4F-A577-4859670D1EAD}" presName="compositeB" presStyleCnt="0"/>
      <dgm:spPr/>
    </dgm:pt>
    <dgm:pt modelId="{D7263915-157F-274B-90CB-9AEE1142EBA1}" type="pres">
      <dgm:prSet presAssocID="{2BF209FB-0E2F-9E4F-A577-4859670D1EAD}" presName="textB" presStyleLbl="revTx" presStyleIdx="7" presStyleCnt="8">
        <dgm:presLayoutVars>
          <dgm:bulletEnabled val="1"/>
        </dgm:presLayoutVars>
      </dgm:prSet>
      <dgm:spPr/>
    </dgm:pt>
    <dgm:pt modelId="{56866DF2-A26F-F543-9B62-20DC6A53DBAF}" type="pres">
      <dgm:prSet presAssocID="{2BF209FB-0E2F-9E4F-A577-4859670D1EAD}" presName="circleB" presStyleLbl="node1" presStyleIdx="7" presStyleCnt="8"/>
      <dgm:spPr/>
    </dgm:pt>
    <dgm:pt modelId="{A5557757-6D17-484E-8817-B2DCB59BF8B3}" type="pres">
      <dgm:prSet presAssocID="{2BF209FB-0E2F-9E4F-A577-4859670D1EAD}" presName="spaceB" presStyleCnt="0"/>
      <dgm:spPr/>
    </dgm:pt>
  </dgm:ptLst>
  <dgm:cxnLst>
    <dgm:cxn modelId="{3248A302-BB66-DF45-A754-93D2840BC327}" type="presOf" srcId="{797BA2E7-3C7B-46A5-87A1-5AA3F3102721}" destId="{07CF99B5-8C57-1549-8C14-0E8717DDC75F}" srcOrd="0" destOrd="0" presId="urn:microsoft.com/office/officeart/2005/8/layout/hProcess11"/>
    <dgm:cxn modelId="{86F0E00C-9EE5-0141-9747-28D9FF9800C8}" type="presOf" srcId="{74964C97-154A-439D-9523-6DAC91F4BBEB}" destId="{28ADFCC9-3FEA-6B4F-85C4-13B0E67DDAF1}" srcOrd="0" destOrd="0" presId="urn:microsoft.com/office/officeart/2005/8/layout/hProcess11"/>
    <dgm:cxn modelId="{7694E215-0FCE-4637-A180-FA607A72EF8D}" srcId="{797BA2E7-3C7B-46A5-87A1-5AA3F3102721}" destId="{50B74256-DFF5-4411-A668-4D381DE03A34}" srcOrd="1" destOrd="0" parTransId="{8D590D95-F6D5-4DDF-8A03-1EF4EFBA871C}" sibTransId="{CE2B981E-F53A-49DA-BD57-22EFBB1BF49A}"/>
    <dgm:cxn modelId="{26DA5D2D-4798-4D8B-AF39-EFB73BA2FBDA}" srcId="{797BA2E7-3C7B-46A5-87A1-5AA3F3102721}" destId="{74964C97-154A-439D-9523-6DAC91F4BBEB}" srcOrd="6" destOrd="0" parTransId="{8138D3AE-A0B1-465D-9F1E-D2960C30B40A}" sibTransId="{39181AFF-F0AA-4CE5-AC28-153DDC8AC961}"/>
    <dgm:cxn modelId="{A188403A-9AFA-434E-9216-18E4E8EE1709}" type="presOf" srcId="{2BF209FB-0E2F-9E4F-A577-4859670D1EAD}" destId="{D7263915-157F-274B-90CB-9AEE1142EBA1}" srcOrd="0" destOrd="0" presId="urn:microsoft.com/office/officeart/2005/8/layout/hProcess11"/>
    <dgm:cxn modelId="{1783223C-09DC-6341-8543-0D9B4E0BD132}" srcId="{797BA2E7-3C7B-46A5-87A1-5AA3F3102721}" destId="{2BF209FB-0E2F-9E4F-A577-4859670D1EAD}" srcOrd="7" destOrd="0" parTransId="{08C1CCDC-FA02-2848-95DA-01F0A4392202}" sibTransId="{270B8E98-C227-1043-8BFA-723D79AB185D}"/>
    <dgm:cxn modelId="{6D17875F-582C-394F-B779-B14EB7F74CC7}" type="presOf" srcId="{240D7E0A-F5B2-4988-ACB8-06615DBC67CC}" destId="{7AB119C0-8519-B341-B8FF-D6AD9B00F0B0}" srcOrd="0" destOrd="0" presId="urn:microsoft.com/office/officeart/2005/8/layout/hProcess11"/>
    <dgm:cxn modelId="{191F8664-5EC2-4247-8495-196D584D3148}" srcId="{797BA2E7-3C7B-46A5-87A1-5AA3F3102721}" destId="{76B87CEE-B1CF-C142-9BE5-3E835728B1F1}" srcOrd="3" destOrd="0" parTransId="{0DE7C185-4CF9-1349-B698-2A62275E1660}" sibTransId="{36A58D91-0C10-5946-A665-A1AE0DD5C6F3}"/>
    <dgm:cxn modelId="{B0CE4647-F3EC-49F2-B4BB-5D39C3BD65A8}" srcId="{797BA2E7-3C7B-46A5-87A1-5AA3F3102721}" destId="{240D7E0A-F5B2-4988-ACB8-06615DBC67CC}" srcOrd="0" destOrd="0" parTransId="{821C0EB8-6D1F-44F3-8B53-B1783532FDB4}" sibTransId="{BCDB873A-AB95-4D37-818C-AFF04585A63C}"/>
    <dgm:cxn modelId="{87C76D67-580B-C34E-AB82-8026F8493D37}" srcId="{797BA2E7-3C7B-46A5-87A1-5AA3F3102721}" destId="{3E726D82-374F-3549-8455-B6855468781E}" srcOrd="4" destOrd="0" parTransId="{72D8FF95-462E-B64C-9968-F340D6B7E681}" sibTransId="{087ED64A-13FC-3F44-9137-AF48DABA4B84}"/>
    <dgm:cxn modelId="{7636A047-8F4E-4C26-88F4-0C02CEAA5B52}" srcId="{797BA2E7-3C7B-46A5-87A1-5AA3F3102721}" destId="{18DDDD28-94E9-4042-B5D2-125190AD2B8E}" srcOrd="2" destOrd="0" parTransId="{2843F1F4-8C96-4561-8BC1-459003B401B1}" sibTransId="{406173C8-9760-473A-BC7D-E3BB842E92F2}"/>
    <dgm:cxn modelId="{ADEB5E4A-A1FB-9C48-96C5-0166EB5E875E}" type="presOf" srcId="{76B87CEE-B1CF-C142-9BE5-3E835728B1F1}" destId="{977975F5-4EDE-3544-A72A-8002DF598D2D}" srcOrd="0" destOrd="0" presId="urn:microsoft.com/office/officeart/2005/8/layout/hProcess11"/>
    <dgm:cxn modelId="{5C018477-6590-7D43-8B0A-09FF473040BF}" type="presOf" srcId="{50B74256-DFF5-4411-A668-4D381DE03A34}" destId="{EAD08DB0-7914-3147-A264-B55B9855B1C8}" srcOrd="0" destOrd="0" presId="urn:microsoft.com/office/officeart/2005/8/layout/hProcess11"/>
    <dgm:cxn modelId="{8F3C43A0-9F6D-E549-824C-5FE154815A66}" type="presOf" srcId="{3E726D82-374F-3549-8455-B6855468781E}" destId="{F6C5973F-D854-E945-9F95-4DD745862892}" srcOrd="0" destOrd="0" presId="urn:microsoft.com/office/officeart/2005/8/layout/hProcess11"/>
    <dgm:cxn modelId="{9E9150BE-965D-C749-895E-CB6C15512A60}" type="presOf" srcId="{84453951-B86E-418C-939D-3B8664A2195A}" destId="{64F71396-95D2-D44F-82B8-868B80AEF259}" srcOrd="0" destOrd="0" presId="urn:microsoft.com/office/officeart/2005/8/layout/hProcess11"/>
    <dgm:cxn modelId="{F974E3F2-D497-784C-BD95-C80A145C4A25}" type="presOf" srcId="{18DDDD28-94E9-4042-B5D2-125190AD2B8E}" destId="{69DDA5A3-9668-3448-8224-438EDEC98493}" srcOrd="0" destOrd="0" presId="urn:microsoft.com/office/officeart/2005/8/layout/hProcess11"/>
    <dgm:cxn modelId="{774EAAF5-2EFD-40A1-80A2-507DD16E9F8E}" srcId="{797BA2E7-3C7B-46A5-87A1-5AA3F3102721}" destId="{84453951-B86E-418C-939D-3B8664A2195A}" srcOrd="5" destOrd="0" parTransId="{596F5AF9-4EE6-436C-8D8E-71AC4FE5B8A7}" sibTransId="{AA31A03D-59BC-44BA-BC66-A921772967A8}"/>
    <dgm:cxn modelId="{F6F4E9FF-D461-8E4F-9373-838C8F9723B0}" type="presParOf" srcId="{07CF99B5-8C57-1549-8C14-0E8717DDC75F}" destId="{D67A36BE-3D42-A740-94A6-456539787F5B}" srcOrd="0" destOrd="0" presId="urn:microsoft.com/office/officeart/2005/8/layout/hProcess11"/>
    <dgm:cxn modelId="{3AB17745-96F0-014A-9B6D-32706432B346}" type="presParOf" srcId="{07CF99B5-8C57-1549-8C14-0E8717DDC75F}" destId="{EC65757F-1229-5E4A-A36C-347A11555DE2}" srcOrd="1" destOrd="0" presId="urn:microsoft.com/office/officeart/2005/8/layout/hProcess11"/>
    <dgm:cxn modelId="{8BD44530-1B04-2547-BE57-F37E749D7D50}" type="presParOf" srcId="{EC65757F-1229-5E4A-A36C-347A11555DE2}" destId="{9F82C153-CD3F-8F4B-BD35-F8C50E82EBD7}" srcOrd="0" destOrd="0" presId="urn:microsoft.com/office/officeart/2005/8/layout/hProcess11"/>
    <dgm:cxn modelId="{43074E4F-992E-884D-BD1A-A1294F54BF41}" type="presParOf" srcId="{9F82C153-CD3F-8F4B-BD35-F8C50E82EBD7}" destId="{7AB119C0-8519-B341-B8FF-D6AD9B00F0B0}" srcOrd="0" destOrd="0" presId="urn:microsoft.com/office/officeart/2005/8/layout/hProcess11"/>
    <dgm:cxn modelId="{4543D029-FB17-264A-8C66-CFD09AD89490}" type="presParOf" srcId="{9F82C153-CD3F-8F4B-BD35-F8C50E82EBD7}" destId="{A8EAAE62-E459-CA42-A038-C35660ED8EB0}" srcOrd="1" destOrd="0" presId="urn:microsoft.com/office/officeart/2005/8/layout/hProcess11"/>
    <dgm:cxn modelId="{FFF2DD2D-F1FB-D747-AFA3-EE570AF51479}" type="presParOf" srcId="{9F82C153-CD3F-8F4B-BD35-F8C50E82EBD7}" destId="{79965223-90C0-4B40-81D6-483AD1A3B1ED}" srcOrd="2" destOrd="0" presId="urn:microsoft.com/office/officeart/2005/8/layout/hProcess11"/>
    <dgm:cxn modelId="{84712D30-EAE1-644E-A83B-D53D5E0A4EA0}" type="presParOf" srcId="{EC65757F-1229-5E4A-A36C-347A11555DE2}" destId="{328920C3-7FD5-794F-B74D-CC124DCC17D8}" srcOrd="1" destOrd="0" presId="urn:microsoft.com/office/officeart/2005/8/layout/hProcess11"/>
    <dgm:cxn modelId="{5CC53562-229E-924B-82FE-A49AA03C908E}" type="presParOf" srcId="{EC65757F-1229-5E4A-A36C-347A11555DE2}" destId="{01B3FCCF-E909-CC4E-A7B1-C08E2AE6E899}" srcOrd="2" destOrd="0" presId="urn:microsoft.com/office/officeart/2005/8/layout/hProcess11"/>
    <dgm:cxn modelId="{ACE5E7F9-4857-5A4B-8D37-2671537CC41B}" type="presParOf" srcId="{01B3FCCF-E909-CC4E-A7B1-C08E2AE6E899}" destId="{EAD08DB0-7914-3147-A264-B55B9855B1C8}" srcOrd="0" destOrd="0" presId="urn:microsoft.com/office/officeart/2005/8/layout/hProcess11"/>
    <dgm:cxn modelId="{C1497F28-3274-7349-A7AE-90AB0B0C0BEE}" type="presParOf" srcId="{01B3FCCF-E909-CC4E-A7B1-C08E2AE6E899}" destId="{0E6B87A9-22DA-EA44-AAF2-534C53B1CD3A}" srcOrd="1" destOrd="0" presId="urn:microsoft.com/office/officeart/2005/8/layout/hProcess11"/>
    <dgm:cxn modelId="{03C1C501-C68B-404C-82EA-99A4239EC4D5}" type="presParOf" srcId="{01B3FCCF-E909-CC4E-A7B1-C08E2AE6E899}" destId="{4DD87CE7-A696-0E48-987F-3BC7E600A2A7}" srcOrd="2" destOrd="0" presId="urn:microsoft.com/office/officeart/2005/8/layout/hProcess11"/>
    <dgm:cxn modelId="{DB89D09B-3F50-3A43-B796-B575F9C8ECC1}" type="presParOf" srcId="{EC65757F-1229-5E4A-A36C-347A11555DE2}" destId="{29F927F0-DA50-8E42-A22C-F67D8F477948}" srcOrd="3" destOrd="0" presId="urn:microsoft.com/office/officeart/2005/8/layout/hProcess11"/>
    <dgm:cxn modelId="{E7D95485-45FF-5343-9E46-C0ED160FE046}" type="presParOf" srcId="{EC65757F-1229-5E4A-A36C-347A11555DE2}" destId="{F2C0EA6D-0BE6-0E42-8E1C-A073754E8C9E}" srcOrd="4" destOrd="0" presId="urn:microsoft.com/office/officeart/2005/8/layout/hProcess11"/>
    <dgm:cxn modelId="{148B7848-20E5-2D4F-97FF-881A92FD0774}" type="presParOf" srcId="{F2C0EA6D-0BE6-0E42-8E1C-A073754E8C9E}" destId="{69DDA5A3-9668-3448-8224-438EDEC98493}" srcOrd="0" destOrd="0" presId="urn:microsoft.com/office/officeart/2005/8/layout/hProcess11"/>
    <dgm:cxn modelId="{1912EAD0-6993-A140-9826-AFFD9F28811C}" type="presParOf" srcId="{F2C0EA6D-0BE6-0E42-8E1C-A073754E8C9E}" destId="{E15FE3A8-9A4E-BC4B-B104-2777E85EFA23}" srcOrd="1" destOrd="0" presId="urn:microsoft.com/office/officeart/2005/8/layout/hProcess11"/>
    <dgm:cxn modelId="{6301B096-87EC-B543-A313-EFFE718CB862}" type="presParOf" srcId="{F2C0EA6D-0BE6-0E42-8E1C-A073754E8C9E}" destId="{8C1200ED-0280-FD4F-8F46-F8AEB8C16DF7}" srcOrd="2" destOrd="0" presId="urn:microsoft.com/office/officeart/2005/8/layout/hProcess11"/>
    <dgm:cxn modelId="{7FDE83AA-6206-C245-A061-81EAC1AF620E}" type="presParOf" srcId="{EC65757F-1229-5E4A-A36C-347A11555DE2}" destId="{7AEEA3B9-BC0A-3247-8B8C-F6E01815D153}" srcOrd="5" destOrd="0" presId="urn:microsoft.com/office/officeart/2005/8/layout/hProcess11"/>
    <dgm:cxn modelId="{DD47A2E0-EC91-D940-9603-08D5A7CE0F96}" type="presParOf" srcId="{EC65757F-1229-5E4A-A36C-347A11555DE2}" destId="{3DFA2D0A-CE9A-9143-8E64-262E6A0F1C87}" srcOrd="6" destOrd="0" presId="urn:microsoft.com/office/officeart/2005/8/layout/hProcess11"/>
    <dgm:cxn modelId="{9764C0FD-B9F4-0A40-B865-77D6DD3630C6}" type="presParOf" srcId="{3DFA2D0A-CE9A-9143-8E64-262E6A0F1C87}" destId="{977975F5-4EDE-3544-A72A-8002DF598D2D}" srcOrd="0" destOrd="0" presId="urn:microsoft.com/office/officeart/2005/8/layout/hProcess11"/>
    <dgm:cxn modelId="{61A65889-81C9-DD44-9129-5CD373E6642D}" type="presParOf" srcId="{3DFA2D0A-CE9A-9143-8E64-262E6A0F1C87}" destId="{5489026A-1E46-FB43-B65C-2FD74AE42296}" srcOrd="1" destOrd="0" presId="urn:microsoft.com/office/officeart/2005/8/layout/hProcess11"/>
    <dgm:cxn modelId="{476036EA-C834-3E46-B5FB-DA48A6999B48}" type="presParOf" srcId="{3DFA2D0A-CE9A-9143-8E64-262E6A0F1C87}" destId="{9CAAEB98-7E2C-1E44-9123-B70D6A4B2EE3}" srcOrd="2" destOrd="0" presId="urn:microsoft.com/office/officeart/2005/8/layout/hProcess11"/>
    <dgm:cxn modelId="{FEADCCC7-0CEC-FB47-9FE5-AAC9C0BE258E}" type="presParOf" srcId="{EC65757F-1229-5E4A-A36C-347A11555DE2}" destId="{AB58B162-6403-8D41-B16F-5CAB5AC186B4}" srcOrd="7" destOrd="0" presId="urn:microsoft.com/office/officeart/2005/8/layout/hProcess11"/>
    <dgm:cxn modelId="{C25C21D8-037B-664A-8A43-6514850D55C9}" type="presParOf" srcId="{EC65757F-1229-5E4A-A36C-347A11555DE2}" destId="{C0BBD528-B3A3-F84F-9AF0-E2EBEDDD0B2E}" srcOrd="8" destOrd="0" presId="urn:microsoft.com/office/officeart/2005/8/layout/hProcess11"/>
    <dgm:cxn modelId="{EEFEACD6-AE7F-8C4D-AB16-5D5344A0B397}" type="presParOf" srcId="{C0BBD528-B3A3-F84F-9AF0-E2EBEDDD0B2E}" destId="{F6C5973F-D854-E945-9F95-4DD745862892}" srcOrd="0" destOrd="0" presId="urn:microsoft.com/office/officeart/2005/8/layout/hProcess11"/>
    <dgm:cxn modelId="{9D1B4D90-63AE-7248-9839-3A8EA3CDE996}" type="presParOf" srcId="{C0BBD528-B3A3-F84F-9AF0-E2EBEDDD0B2E}" destId="{FE4AF59F-3FD9-1B46-8DD0-8140841290F7}" srcOrd="1" destOrd="0" presId="urn:microsoft.com/office/officeart/2005/8/layout/hProcess11"/>
    <dgm:cxn modelId="{53092053-BB7F-D34F-AAF6-604A7D518109}" type="presParOf" srcId="{C0BBD528-B3A3-F84F-9AF0-E2EBEDDD0B2E}" destId="{72DDDDF3-AA75-B444-B6FD-0900BB45D134}" srcOrd="2" destOrd="0" presId="urn:microsoft.com/office/officeart/2005/8/layout/hProcess11"/>
    <dgm:cxn modelId="{3E52EFD4-42B4-FA46-BF41-AE6930873A16}" type="presParOf" srcId="{EC65757F-1229-5E4A-A36C-347A11555DE2}" destId="{9832603B-E468-6C42-B2F4-4D9AEB936679}" srcOrd="9" destOrd="0" presId="urn:microsoft.com/office/officeart/2005/8/layout/hProcess11"/>
    <dgm:cxn modelId="{F10BEB8E-D57D-5C49-8F5A-B0A003328670}" type="presParOf" srcId="{EC65757F-1229-5E4A-A36C-347A11555DE2}" destId="{B1394445-B2E7-CB49-ACED-F30E976FCC93}" srcOrd="10" destOrd="0" presId="urn:microsoft.com/office/officeart/2005/8/layout/hProcess11"/>
    <dgm:cxn modelId="{29729AD3-AFB5-F94D-B6D5-9972782D771D}" type="presParOf" srcId="{B1394445-B2E7-CB49-ACED-F30E976FCC93}" destId="{64F71396-95D2-D44F-82B8-868B80AEF259}" srcOrd="0" destOrd="0" presId="urn:microsoft.com/office/officeart/2005/8/layout/hProcess11"/>
    <dgm:cxn modelId="{CE8716B7-13A6-954A-A5D2-F996C85023A4}" type="presParOf" srcId="{B1394445-B2E7-CB49-ACED-F30E976FCC93}" destId="{118B33A1-9B8B-684E-ABC2-BA4D94D808F8}" srcOrd="1" destOrd="0" presId="urn:microsoft.com/office/officeart/2005/8/layout/hProcess11"/>
    <dgm:cxn modelId="{230CE65E-E543-AE42-9C9D-165DEF66C1D7}" type="presParOf" srcId="{B1394445-B2E7-CB49-ACED-F30E976FCC93}" destId="{F105496D-8CC9-6247-8275-85B3C2F6CAC5}" srcOrd="2" destOrd="0" presId="urn:microsoft.com/office/officeart/2005/8/layout/hProcess11"/>
    <dgm:cxn modelId="{4151464C-4345-DE42-B373-23DE61B14DCC}" type="presParOf" srcId="{EC65757F-1229-5E4A-A36C-347A11555DE2}" destId="{17F867BF-C67A-EA45-94B7-973315263CCE}" srcOrd="11" destOrd="0" presId="urn:microsoft.com/office/officeart/2005/8/layout/hProcess11"/>
    <dgm:cxn modelId="{E8BFD1AF-C9F0-AC44-840C-95DDC30AA28B}" type="presParOf" srcId="{EC65757F-1229-5E4A-A36C-347A11555DE2}" destId="{98725A2A-6664-374F-B4CA-BD4E2D2C6338}" srcOrd="12" destOrd="0" presId="urn:microsoft.com/office/officeart/2005/8/layout/hProcess11"/>
    <dgm:cxn modelId="{82313A78-160C-AC44-A75C-B70C0D8E96E4}" type="presParOf" srcId="{98725A2A-6664-374F-B4CA-BD4E2D2C6338}" destId="{28ADFCC9-3FEA-6B4F-85C4-13B0E67DDAF1}" srcOrd="0" destOrd="0" presId="urn:microsoft.com/office/officeart/2005/8/layout/hProcess11"/>
    <dgm:cxn modelId="{DA740929-FF97-FE42-ABAB-7259B6B95F3A}" type="presParOf" srcId="{98725A2A-6664-374F-B4CA-BD4E2D2C6338}" destId="{A45766F8-85A3-0144-AC1D-74B67E5ECA91}" srcOrd="1" destOrd="0" presId="urn:microsoft.com/office/officeart/2005/8/layout/hProcess11"/>
    <dgm:cxn modelId="{4E3B192B-C9F8-7A4D-8925-A590BDBF1C7F}" type="presParOf" srcId="{98725A2A-6664-374F-B4CA-BD4E2D2C6338}" destId="{1B8FAAB9-51A9-9844-9BD0-3AEF107CA9D6}" srcOrd="2" destOrd="0" presId="urn:microsoft.com/office/officeart/2005/8/layout/hProcess11"/>
    <dgm:cxn modelId="{A7FBC5DB-D877-1A46-8BE8-05CB83FAA05A}" type="presParOf" srcId="{EC65757F-1229-5E4A-A36C-347A11555DE2}" destId="{5EB3457C-621E-3D49-BD6C-A69AD2EFB690}" srcOrd="13" destOrd="0" presId="urn:microsoft.com/office/officeart/2005/8/layout/hProcess11"/>
    <dgm:cxn modelId="{B341D28C-2C8B-0D45-A9B3-17BF898CCF71}" type="presParOf" srcId="{EC65757F-1229-5E4A-A36C-347A11555DE2}" destId="{23D56EE0-A91B-BE48-91CD-7FC9DACC5CD4}" srcOrd="14" destOrd="0" presId="urn:microsoft.com/office/officeart/2005/8/layout/hProcess11"/>
    <dgm:cxn modelId="{B1286AAF-8774-CC4F-B211-0FAA4169CC1D}" type="presParOf" srcId="{23D56EE0-A91B-BE48-91CD-7FC9DACC5CD4}" destId="{D7263915-157F-274B-90CB-9AEE1142EBA1}" srcOrd="0" destOrd="0" presId="urn:microsoft.com/office/officeart/2005/8/layout/hProcess11"/>
    <dgm:cxn modelId="{85689EBC-01C7-D44F-9622-2CD36BB84F8A}" type="presParOf" srcId="{23D56EE0-A91B-BE48-91CD-7FC9DACC5CD4}" destId="{56866DF2-A26F-F543-9B62-20DC6A53DBAF}" srcOrd="1" destOrd="0" presId="urn:microsoft.com/office/officeart/2005/8/layout/hProcess11"/>
    <dgm:cxn modelId="{3EFD6B74-690F-0145-AEA7-C306616D36DE}" type="presParOf" srcId="{23D56EE0-A91B-BE48-91CD-7FC9DACC5CD4}" destId="{A5557757-6D17-484E-8817-B2DCB59BF8B3}"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AB6D4-CAA4-444D-A35C-70930099B96B}">
      <dsp:nvSpPr>
        <dsp:cNvPr id="0" name=""/>
        <dsp:cNvSpPr/>
      </dsp:nvSpPr>
      <dsp:spPr>
        <a:xfrm>
          <a:off x="2374" y="2001407"/>
          <a:ext cx="999628" cy="399851"/>
        </a:xfrm>
        <a:prstGeom prst="homePlat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Data Ingestion</a:t>
          </a:r>
        </a:p>
      </dsp:txBody>
      <dsp:txXfrm>
        <a:off x="2374" y="2001407"/>
        <a:ext cx="899665" cy="399851"/>
      </dsp:txXfrm>
    </dsp:sp>
    <dsp:sp modelId="{75227D91-E4B1-824F-8192-8BCDD0F1C131}">
      <dsp:nvSpPr>
        <dsp:cNvPr id="0" name=""/>
        <dsp:cNvSpPr/>
      </dsp:nvSpPr>
      <dsp:spPr>
        <a:xfrm>
          <a:off x="802927" y="2001407"/>
          <a:ext cx="999628" cy="399851"/>
        </a:xfrm>
        <a:prstGeom prst="chevron">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Data Processing</a:t>
          </a:r>
        </a:p>
      </dsp:txBody>
      <dsp:txXfrm>
        <a:off x="1002853" y="2001407"/>
        <a:ext cx="599777" cy="399851"/>
      </dsp:txXfrm>
    </dsp:sp>
    <dsp:sp modelId="{D6E55443-79A4-F044-A082-B5DA973C47EB}">
      <dsp:nvSpPr>
        <dsp:cNvPr id="0" name=""/>
        <dsp:cNvSpPr/>
      </dsp:nvSpPr>
      <dsp:spPr>
        <a:xfrm>
          <a:off x="1602630" y="2001407"/>
          <a:ext cx="999628" cy="399851"/>
        </a:xfrm>
        <a:prstGeom prst="chevron">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Feature Extraction</a:t>
          </a:r>
        </a:p>
      </dsp:txBody>
      <dsp:txXfrm>
        <a:off x="1802556" y="2001407"/>
        <a:ext cx="599777" cy="399851"/>
      </dsp:txXfrm>
    </dsp:sp>
    <dsp:sp modelId="{1D34D022-A56A-3647-913A-87C92E08584C}">
      <dsp:nvSpPr>
        <dsp:cNvPr id="0" name=""/>
        <dsp:cNvSpPr/>
      </dsp:nvSpPr>
      <dsp:spPr>
        <a:xfrm>
          <a:off x="2402333" y="2001407"/>
          <a:ext cx="999628" cy="399851"/>
        </a:xfrm>
        <a:prstGeom prst="chevron">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Fault Detection</a:t>
          </a:r>
        </a:p>
      </dsp:txBody>
      <dsp:txXfrm>
        <a:off x="2602259" y="2001407"/>
        <a:ext cx="599777" cy="399851"/>
      </dsp:txXfrm>
    </dsp:sp>
    <dsp:sp modelId="{2C2C09C5-FB3E-F047-8002-184C450147DC}">
      <dsp:nvSpPr>
        <dsp:cNvPr id="0" name=""/>
        <dsp:cNvSpPr/>
      </dsp:nvSpPr>
      <dsp:spPr>
        <a:xfrm>
          <a:off x="3202037" y="2001407"/>
          <a:ext cx="999628" cy="399851"/>
        </a:xfrm>
        <a:prstGeom prst="chevron">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Machine Learning 1</a:t>
          </a:r>
        </a:p>
      </dsp:txBody>
      <dsp:txXfrm>
        <a:off x="3401963" y="2001407"/>
        <a:ext cx="599777" cy="399851"/>
      </dsp:txXfrm>
    </dsp:sp>
    <dsp:sp modelId="{821D2B51-5415-1B4E-92D2-993A35DBD1C3}">
      <dsp:nvSpPr>
        <dsp:cNvPr id="0" name=""/>
        <dsp:cNvSpPr/>
      </dsp:nvSpPr>
      <dsp:spPr>
        <a:xfrm>
          <a:off x="4001740" y="2001407"/>
          <a:ext cx="999628" cy="399851"/>
        </a:xfrm>
        <a:prstGeom prst="chevron">
          <a:avLst/>
        </a:prstGeom>
        <a:solidFill>
          <a:schemeClr val="accent4">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Diagnostic Options</a:t>
          </a:r>
        </a:p>
      </dsp:txBody>
      <dsp:txXfrm>
        <a:off x="4201666" y="2001407"/>
        <a:ext cx="599777" cy="399851"/>
      </dsp:txXfrm>
    </dsp:sp>
    <dsp:sp modelId="{5D1DE924-ED68-3847-A990-7C6B4C758F9E}">
      <dsp:nvSpPr>
        <dsp:cNvPr id="0" name=""/>
        <dsp:cNvSpPr/>
      </dsp:nvSpPr>
      <dsp:spPr>
        <a:xfrm>
          <a:off x="4801443" y="2001407"/>
          <a:ext cx="999628" cy="399851"/>
        </a:xfrm>
        <a:prstGeom prst="chevron">
          <a:avLst/>
        </a:prstGeom>
        <a:solidFill>
          <a:schemeClr val="accent4">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Prescribed Output</a:t>
          </a:r>
        </a:p>
      </dsp:txBody>
      <dsp:txXfrm>
        <a:off x="5001369" y="2001407"/>
        <a:ext cx="599777" cy="399851"/>
      </dsp:txXfrm>
    </dsp:sp>
    <dsp:sp modelId="{87138ACB-9BE8-5540-A9F2-56313974B25B}">
      <dsp:nvSpPr>
        <dsp:cNvPr id="0" name=""/>
        <dsp:cNvSpPr/>
      </dsp:nvSpPr>
      <dsp:spPr>
        <a:xfrm>
          <a:off x="5601146" y="2001407"/>
          <a:ext cx="999628" cy="399851"/>
        </a:xfrm>
        <a:prstGeom prst="chevron">
          <a:avLst/>
        </a:prstGeom>
        <a:solidFill>
          <a:srgbClr val="BE2BBB"/>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Machine Learning 2</a:t>
          </a:r>
        </a:p>
      </dsp:txBody>
      <dsp:txXfrm>
        <a:off x="5801072" y="2001407"/>
        <a:ext cx="599777" cy="399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A36BE-3D42-A740-94A6-456539787F5B}">
      <dsp:nvSpPr>
        <dsp:cNvPr id="0" name=""/>
        <dsp:cNvSpPr/>
      </dsp:nvSpPr>
      <dsp:spPr>
        <a:xfrm>
          <a:off x="0" y="1483979"/>
          <a:ext cx="9433048" cy="197864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119C0-8519-B341-B8FF-D6AD9B00F0B0}">
      <dsp:nvSpPr>
        <dsp:cNvPr id="0" name=""/>
        <dsp:cNvSpPr/>
      </dsp:nvSpPr>
      <dsp:spPr>
        <a:xfrm>
          <a:off x="336" y="0"/>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Real time data</a:t>
          </a:r>
        </a:p>
      </dsp:txBody>
      <dsp:txXfrm>
        <a:off x="336" y="0"/>
        <a:ext cx="1016655" cy="1978640"/>
      </dsp:txXfrm>
    </dsp:sp>
    <dsp:sp modelId="{A8EAAE62-E459-CA42-A038-C35660ED8EB0}">
      <dsp:nvSpPr>
        <dsp:cNvPr id="0" name=""/>
        <dsp:cNvSpPr/>
      </dsp:nvSpPr>
      <dsp:spPr>
        <a:xfrm>
          <a:off x="261334" y="2225970"/>
          <a:ext cx="494660" cy="4946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08DB0-7914-3147-A264-B55B9855B1C8}">
      <dsp:nvSpPr>
        <dsp:cNvPr id="0" name=""/>
        <dsp:cNvSpPr/>
      </dsp:nvSpPr>
      <dsp:spPr>
        <a:xfrm>
          <a:off x="1067824" y="2967959"/>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Data pre-processing </a:t>
          </a:r>
        </a:p>
      </dsp:txBody>
      <dsp:txXfrm>
        <a:off x="1067824" y="2967959"/>
        <a:ext cx="1016655" cy="1978640"/>
      </dsp:txXfrm>
    </dsp:sp>
    <dsp:sp modelId="{0E6B87A9-22DA-EA44-AAF2-534C53B1CD3A}">
      <dsp:nvSpPr>
        <dsp:cNvPr id="0" name=""/>
        <dsp:cNvSpPr/>
      </dsp:nvSpPr>
      <dsp:spPr>
        <a:xfrm>
          <a:off x="1328822" y="2225970"/>
          <a:ext cx="494660" cy="494660"/>
        </a:xfrm>
        <a:prstGeom prst="ellipse">
          <a:avLst/>
        </a:prstGeom>
        <a:solidFill>
          <a:schemeClr val="accent5">
            <a:hueOff val="1603"/>
            <a:satOff val="0"/>
            <a:lumOff val="37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DA5A3-9668-3448-8224-438EDEC98493}">
      <dsp:nvSpPr>
        <dsp:cNvPr id="0" name=""/>
        <dsp:cNvSpPr/>
      </dsp:nvSpPr>
      <dsp:spPr>
        <a:xfrm>
          <a:off x="2135312" y="0"/>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Feature extraction </a:t>
          </a:r>
        </a:p>
      </dsp:txBody>
      <dsp:txXfrm>
        <a:off x="2135312" y="0"/>
        <a:ext cx="1016655" cy="1978640"/>
      </dsp:txXfrm>
    </dsp:sp>
    <dsp:sp modelId="{E15FE3A8-9A4E-BC4B-B104-2777E85EFA23}">
      <dsp:nvSpPr>
        <dsp:cNvPr id="0" name=""/>
        <dsp:cNvSpPr/>
      </dsp:nvSpPr>
      <dsp:spPr>
        <a:xfrm>
          <a:off x="2396309" y="2225970"/>
          <a:ext cx="494660" cy="494660"/>
        </a:xfrm>
        <a:prstGeom prst="ellipse">
          <a:avLst/>
        </a:prstGeom>
        <a:solidFill>
          <a:schemeClr val="accent5">
            <a:hueOff val="3205"/>
            <a:satOff val="0"/>
            <a:lumOff val="75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975F5-4EDE-3544-A72A-8002DF598D2D}">
      <dsp:nvSpPr>
        <dsp:cNvPr id="0" name=""/>
        <dsp:cNvSpPr/>
      </dsp:nvSpPr>
      <dsp:spPr>
        <a:xfrm>
          <a:off x="3202800" y="2967959"/>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Failure mode and criticality assessment</a:t>
          </a:r>
        </a:p>
      </dsp:txBody>
      <dsp:txXfrm>
        <a:off x="3202800" y="2967959"/>
        <a:ext cx="1016655" cy="1978640"/>
      </dsp:txXfrm>
    </dsp:sp>
    <dsp:sp modelId="{5489026A-1E46-FB43-B65C-2FD74AE42296}">
      <dsp:nvSpPr>
        <dsp:cNvPr id="0" name=""/>
        <dsp:cNvSpPr/>
      </dsp:nvSpPr>
      <dsp:spPr>
        <a:xfrm>
          <a:off x="3463797" y="2225970"/>
          <a:ext cx="494660" cy="494660"/>
        </a:xfrm>
        <a:prstGeom prst="ellipse">
          <a:avLst/>
        </a:prstGeom>
        <a:solidFill>
          <a:schemeClr val="accent5">
            <a:hueOff val="4808"/>
            <a:satOff val="0"/>
            <a:lumOff val="11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5973F-D854-E945-9F95-4DD745862892}">
      <dsp:nvSpPr>
        <dsp:cNvPr id="0" name=""/>
        <dsp:cNvSpPr/>
      </dsp:nvSpPr>
      <dsp:spPr>
        <a:xfrm>
          <a:off x="4270287" y="0"/>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Diagnostics</a:t>
          </a:r>
        </a:p>
      </dsp:txBody>
      <dsp:txXfrm>
        <a:off x="4270287" y="0"/>
        <a:ext cx="1016655" cy="1978640"/>
      </dsp:txXfrm>
    </dsp:sp>
    <dsp:sp modelId="{FE4AF59F-3FD9-1B46-8DD0-8140841290F7}">
      <dsp:nvSpPr>
        <dsp:cNvPr id="0" name=""/>
        <dsp:cNvSpPr/>
      </dsp:nvSpPr>
      <dsp:spPr>
        <a:xfrm>
          <a:off x="4531285" y="2225970"/>
          <a:ext cx="494660" cy="494660"/>
        </a:xfrm>
        <a:prstGeom prst="ellipse">
          <a:avLst/>
        </a:prstGeom>
        <a:solidFill>
          <a:schemeClr val="accent5">
            <a:hueOff val="6411"/>
            <a:satOff val="0"/>
            <a:lumOff val="150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71396-95D2-D44F-82B8-868B80AEF259}">
      <dsp:nvSpPr>
        <dsp:cNvPr id="0" name=""/>
        <dsp:cNvSpPr/>
      </dsp:nvSpPr>
      <dsp:spPr>
        <a:xfrm>
          <a:off x="5337775" y="2967959"/>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Machine Learning</a:t>
          </a:r>
        </a:p>
      </dsp:txBody>
      <dsp:txXfrm>
        <a:off x="5337775" y="2967959"/>
        <a:ext cx="1016655" cy="1978640"/>
      </dsp:txXfrm>
    </dsp:sp>
    <dsp:sp modelId="{118B33A1-9B8B-684E-ABC2-BA4D94D808F8}">
      <dsp:nvSpPr>
        <dsp:cNvPr id="0" name=""/>
        <dsp:cNvSpPr/>
      </dsp:nvSpPr>
      <dsp:spPr>
        <a:xfrm>
          <a:off x="5598773" y="2225970"/>
          <a:ext cx="494660" cy="494660"/>
        </a:xfrm>
        <a:prstGeom prst="ellipse">
          <a:avLst/>
        </a:prstGeom>
        <a:solidFill>
          <a:schemeClr val="accent5">
            <a:hueOff val="8013"/>
            <a:satOff val="0"/>
            <a:lumOff val="187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DFCC9-3FEA-6B4F-85C4-13B0E67DDAF1}">
      <dsp:nvSpPr>
        <dsp:cNvPr id="0" name=""/>
        <dsp:cNvSpPr/>
      </dsp:nvSpPr>
      <dsp:spPr>
        <a:xfrm>
          <a:off x="6405263" y="0"/>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Decision Making</a:t>
          </a:r>
        </a:p>
      </dsp:txBody>
      <dsp:txXfrm>
        <a:off x="6405263" y="0"/>
        <a:ext cx="1016655" cy="1978640"/>
      </dsp:txXfrm>
    </dsp:sp>
    <dsp:sp modelId="{A45766F8-85A3-0144-AC1D-74B67E5ECA91}">
      <dsp:nvSpPr>
        <dsp:cNvPr id="0" name=""/>
        <dsp:cNvSpPr/>
      </dsp:nvSpPr>
      <dsp:spPr>
        <a:xfrm>
          <a:off x="6666261" y="2225970"/>
          <a:ext cx="494660" cy="494660"/>
        </a:xfrm>
        <a:prstGeom prst="ellipse">
          <a:avLst/>
        </a:prstGeom>
        <a:solidFill>
          <a:schemeClr val="accent5">
            <a:hueOff val="9616"/>
            <a:satOff val="0"/>
            <a:lumOff val="225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63915-157F-274B-90CB-9AEE1142EBA1}">
      <dsp:nvSpPr>
        <dsp:cNvPr id="0" name=""/>
        <dsp:cNvSpPr/>
      </dsp:nvSpPr>
      <dsp:spPr>
        <a:xfrm>
          <a:off x="7472751" y="2967959"/>
          <a:ext cx="1016655" cy="19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Prescribed Action</a:t>
          </a:r>
        </a:p>
      </dsp:txBody>
      <dsp:txXfrm>
        <a:off x="7472751" y="2967959"/>
        <a:ext cx="1016655" cy="1978640"/>
      </dsp:txXfrm>
    </dsp:sp>
    <dsp:sp modelId="{56866DF2-A26F-F543-9B62-20DC6A53DBAF}">
      <dsp:nvSpPr>
        <dsp:cNvPr id="0" name=""/>
        <dsp:cNvSpPr/>
      </dsp:nvSpPr>
      <dsp:spPr>
        <a:xfrm>
          <a:off x="7733748" y="2225970"/>
          <a:ext cx="494660" cy="494660"/>
        </a:xfrm>
        <a:prstGeom prst="ellipse">
          <a:avLst/>
        </a:prstGeom>
        <a:solidFill>
          <a:schemeClr val="accent5">
            <a:hueOff val="11219"/>
            <a:satOff val="0"/>
            <a:lumOff val="2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5EF5FCA9-D6DA-46A5-8A0D-78BC5D834DA7}" type="datetimeFigureOut">
              <a:rPr lang="en-GB" smtClean="0"/>
              <a:pPr/>
              <a:t>11/06/2021</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864B7EB7-8F71-41A0-BE29-7EE6965C9395}" type="slidenum">
              <a:rPr lang="en-GB" smtClean="0"/>
              <a:pPr/>
              <a:t>‹#›</a:t>
            </a:fld>
            <a:endParaRPr lang="en-GB"/>
          </a:p>
        </p:txBody>
      </p:sp>
    </p:spTree>
    <p:extLst>
      <p:ext uri="{BB962C8B-B14F-4D97-AF65-F5344CB8AC3E}">
        <p14:creationId xmlns:p14="http://schemas.microsoft.com/office/powerpoint/2010/main" val="3647984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umsplatzhalt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8134473-3E7A-4856-8B9D-FB5EFA113D63}" type="datetimeFigureOut">
              <a:rPr lang="en-US" smtClean="0"/>
              <a:pPr/>
              <a:t>6/11/2021</a:t>
            </a:fld>
            <a:endParaRPr lang="en-US"/>
          </a:p>
        </p:txBody>
      </p:sp>
      <p:sp>
        <p:nvSpPr>
          <p:cNvPr id="4" name="Folienbildplatzhalter 3"/>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izenplatzhalt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Foliennummernplatzhalt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707A6AF-23DC-455E-871D-DE4FA0CA2F1F}" type="slidenum">
              <a:rPr lang="en-US" smtClean="0"/>
              <a:pPr/>
              <a:t>‹#›</a:t>
            </a:fld>
            <a:endParaRPr lang="en-US"/>
          </a:p>
        </p:txBody>
      </p:sp>
    </p:spTree>
    <p:extLst>
      <p:ext uri="{BB962C8B-B14F-4D97-AF65-F5344CB8AC3E}">
        <p14:creationId xmlns:p14="http://schemas.microsoft.com/office/powerpoint/2010/main" val="215048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lu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1"/>
            </p:custDataLst>
            <p:extLst>
              <p:ext uri="{D42A27DB-BD31-4B8C-83A1-F6EECF244321}">
                <p14:modId xmlns:p14="http://schemas.microsoft.com/office/powerpoint/2010/main" val="4136553217"/>
              </p:ext>
            </p:extLst>
          </p:nvPr>
        </p:nvGraphicFramePr>
        <p:xfrm>
          <a:off x="1735" y="1617"/>
          <a:ext cx="1719"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2" name="Objek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 y="1617"/>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Bildplatzhalter 19"/>
          <p:cNvSpPr>
            <a:spLocks noGrp="1"/>
          </p:cNvSpPr>
          <p:nvPr>
            <p:ph type="pic" sz="quarter" idx="14" hasCustomPrompt="1"/>
          </p:nvPr>
        </p:nvSpPr>
        <p:spPr>
          <a:xfrm>
            <a:off x="7364458" y="1190906"/>
            <a:ext cx="2541542" cy="5667094"/>
          </a:xfrm>
          <a:custGeom>
            <a:avLst/>
            <a:gdLst>
              <a:gd name="connsiteX0" fmla="*/ 0 w 1208088"/>
              <a:gd name="connsiteY0" fmla="*/ 0 h 2801938"/>
              <a:gd name="connsiteX1" fmla="*/ 1208088 w 1208088"/>
              <a:gd name="connsiteY1" fmla="*/ 0 h 2801938"/>
              <a:gd name="connsiteX2" fmla="*/ 1208088 w 1208088"/>
              <a:gd name="connsiteY2" fmla="*/ 2801938 h 2801938"/>
              <a:gd name="connsiteX3" fmla="*/ 0 w 1208088"/>
              <a:gd name="connsiteY3" fmla="*/ 2801938 h 2801938"/>
              <a:gd name="connsiteX4" fmla="*/ 0 w 1208088"/>
              <a:gd name="connsiteY4" fmla="*/ 0 h 2801938"/>
              <a:gd name="connsiteX0" fmla="*/ 0 w 1208088"/>
              <a:gd name="connsiteY0" fmla="*/ 2751589 h 5553527"/>
              <a:gd name="connsiteX1" fmla="*/ 1191310 w 1208088"/>
              <a:gd name="connsiteY1" fmla="*/ 0 h 5553527"/>
              <a:gd name="connsiteX2" fmla="*/ 1208088 w 1208088"/>
              <a:gd name="connsiteY2" fmla="*/ 5553527 h 5553527"/>
              <a:gd name="connsiteX3" fmla="*/ 0 w 1208088"/>
              <a:gd name="connsiteY3" fmla="*/ 5553527 h 5553527"/>
              <a:gd name="connsiteX4" fmla="*/ 0 w 1208088"/>
              <a:gd name="connsiteY4" fmla="*/ 2751589 h 5553527"/>
              <a:gd name="connsiteX0" fmla="*/ 1300293 w 2508381"/>
              <a:gd name="connsiteY0" fmla="*/ 2751589 h 5553527"/>
              <a:gd name="connsiteX1" fmla="*/ 2491603 w 2508381"/>
              <a:gd name="connsiteY1" fmla="*/ 0 h 5553527"/>
              <a:gd name="connsiteX2" fmla="*/ 2508381 w 2508381"/>
              <a:gd name="connsiteY2" fmla="*/ 5553527 h 5553527"/>
              <a:gd name="connsiteX3" fmla="*/ 0 w 2508381"/>
              <a:gd name="connsiteY3" fmla="*/ 5528360 h 5553527"/>
              <a:gd name="connsiteX4" fmla="*/ 1300293 w 2508381"/>
              <a:gd name="connsiteY4" fmla="*/ 2751589 h 5553527"/>
              <a:gd name="connsiteX0" fmla="*/ 1300293 w 2508381"/>
              <a:gd name="connsiteY0" fmla="*/ 2751589 h 5553527"/>
              <a:gd name="connsiteX1" fmla="*/ 2491603 w 2508381"/>
              <a:gd name="connsiteY1" fmla="*/ 0 h 5553527"/>
              <a:gd name="connsiteX2" fmla="*/ 2508381 w 2508381"/>
              <a:gd name="connsiteY2" fmla="*/ 5553527 h 5553527"/>
              <a:gd name="connsiteX3" fmla="*/ 0 w 2508381"/>
              <a:gd name="connsiteY3" fmla="*/ 5528360 h 5553527"/>
              <a:gd name="connsiteX4" fmla="*/ 855881 w 2508381"/>
              <a:gd name="connsiteY4" fmla="*/ 2642620 h 5553527"/>
              <a:gd name="connsiteX5" fmla="*/ 1300293 w 2508381"/>
              <a:gd name="connsiteY5" fmla="*/ 2751589 h 5553527"/>
              <a:gd name="connsiteX0" fmla="*/ 855881 w 2508381"/>
              <a:gd name="connsiteY0" fmla="*/ 2642620 h 5553527"/>
              <a:gd name="connsiteX1" fmla="*/ 2491603 w 2508381"/>
              <a:gd name="connsiteY1" fmla="*/ 0 h 5553527"/>
              <a:gd name="connsiteX2" fmla="*/ 2508381 w 2508381"/>
              <a:gd name="connsiteY2" fmla="*/ 5553527 h 5553527"/>
              <a:gd name="connsiteX3" fmla="*/ 0 w 2508381"/>
              <a:gd name="connsiteY3" fmla="*/ 5528360 h 5553527"/>
              <a:gd name="connsiteX4" fmla="*/ 855881 w 2508381"/>
              <a:gd name="connsiteY4" fmla="*/ 2642620 h 5553527"/>
              <a:gd name="connsiteX0" fmla="*/ 917304 w 2569804"/>
              <a:gd name="connsiteY0" fmla="*/ 2711454 h 5622361"/>
              <a:gd name="connsiteX1" fmla="*/ 2553026 w 2569804"/>
              <a:gd name="connsiteY1" fmla="*/ 68834 h 5622361"/>
              <a:gd name="connsiteX2" fmla="*/ 2569804 w 2569804"/>
              <a:gd name="connsiteY2" fmla="*/ 5622361 h 5622361"/>
              <a:gd name="connsiteX3" fmla="*/ 61423 w 2569804"/>
              <a:gd name="connsiteY3" fmla="*/ 5597194 h 5622361"/>
              <a:gd name="connsiteX4" fmla="*/ 917304 w 2569804"/>
              <a:gd name="connsiteY4" fmla="*/ 2711454 h 5622361"/>
              <a:gd name="connsiteX0" fmla="*/ 1004165 w 2564386"/>
              <a:gd name="connsiteY0" fmla="*/ 2686959 h 5623033"/>
              <a:gd name="connsiteX1" fmla="*/ 2547608 w 2564386"/>
              <a:gd name="connsiteY1" fmla="*/ 69506 h 5623033"/>
              <a:gd name="connsiteX2" fmla="*/ 2564386 w 2564386"/>
              <a:gd name="connsiteY2" fmla="*/ 5623033 h 5623033"/>
              <a:gd name="connsiteX3" fmla="*/ 56005 w 2564386"/>
              <a:gd name="connsiteY3" fmla="*/ 5597866 h 5623033"/>
              <a:gd name="connsiteX4" fmla="*/ 1004165 w 2564386"/>
              <a:gd name="connsiteY4" fmla="*/ 2686959 h 5623033"/>
              <a:gd name="connsiteX0" fmla="*/ 1109076 w 2669297"/>
              <a:gd name="connsiteY0" fmla="*/ 2716783 h 5652857"/>
              <a:gd name="connsiteX1" fmla="*/ 2652519 w 2669297"/>
              <a:gd name="connsiteY1" fmla="*/ 99330 h 5652857"/>
              <a:gd name="connsiteX2" fmla="*/ 2669297 w 2669297"/>
              <a:gd name="connsiteY2" fmla="*/ 5652857 h 5652857"/>
              <a:gd name="connsiteX3" fmla="*/ 160916 w 2669297"/>
              <a:gd name="connsiteY3" fmla="*/ 5627690 h 5652857"/>
              <a:gd name="connsiteX4" fmla="*/ 1109076 w 2669297"/>
              <a:gd name="connsiteY4" fmla="*/ 2716783 h 5652857"/>
              <a:gd name="connsiteX0" fmla="*/ 1109076 w 2669297"/>
              <a:gd name="connsiteY0" fmla="*/ 2617453 h 5553527"/>
              <a:gd name="connsiteX1" fmla="*/ 2652519 w 2669297"/>
              <a:gd name="connsiteY1" fmla="*/ 0 h 5553527"/>
              <a:gd name="connsiteX2" fmla="*/ 2669297 w 2669297"/>
              <a:gd name="connsiteY2" fmla="*/ 5553527 h 5553527"/>
              <a:gd name="connsiteX3" fmla="*/ 160916 w 2669297"/>
              <a:gd name="connsiteY3" fmla="*/ 5528360 h 5553527"/>
              <a:gd name="connsiteX4" fmla="*/ 1109076 w 2669297"/>
              <a:gd name="connsiteY4" fmla="*/ 2617453 h 5553527"/>
              <a:gd name="connsiteX0" fmla="*/ 1023679 w 2583900"/>
              <a:gd name="connsiteY0" fmla="*/ 2617453 h 5553527"/>
              <a:gd name="connsiteX1" fmla="*/ 2567122 w 2583900"/>
              <a:gd name="connsiteY1" fmla="*/ 0 h 5553527"/>
              <a:gd name="connsiteX2" fmla="*/ 2583900 w 2583900"/>
              <a:gd name="connsiteY2" fmla="*/ 5553527 h 5553527"/>
              <a:gd name="connsiteX3" fmla="*/ 75519 w 2583900"/>
              <a:gd name="connsiteY3" fmla="*/ 5528360 h 5553527"/>
              <a:gd name="connsiteX4" fmla="*/ 1023679 w 2583900"/>
              <a:gd name="connsiteY4" fmla="*/ 2617453 h 5553527"/>
              <a:gd name="connsiteX0" fmla="*/ 985794 w 2587960"/>
              <a:gd name="connsiteY0" fmla="*/ 2625842 h 5553527"/>
              <a:gd name="connsiteX1" fmla="*/ 2571182 w 2587960"/>
              <a:gd name="connsiteY1" fmla="*/ 0 h 5553527"/>
              <a:gd name="connsiteX2" fmla="*/ 2587960 w 2587960"/>
              <a:gd name="connsiteY2" fmla="*/ 5553527 h 5553527"/>
              <a:gd name="connsiteX3" fmla="*/ 79579 w 2587960"/>
              <a:gd name="connsiteY3" fmla="*/ 5528360 h 5553527"/>
              <a:gd name="connsiteX4" fmla="*/ 985794 w 2587960"/>
              <a:gd name="connsiteY4" fmla="*/ 2625842 h 5553527"/>
              <a:gd name="connsiteX0" fmla="*/ 927294 w 2529460"/>
              <a:gd name="connsiteY0" fmla="*/ 2625842 h 5553527"/>
              <a:gd name="connsiteX1" fmla="*/ 2512682 w 2529460"/>
              <a:gd name="connsiteY1" fmla="*/ 0 h 5553527"/>
              <a:gd name="connsiteX2" fmla="*/ 2529460 w 2529460"/>
              <a:gd name="connsiteY2" fmla="*/ 5553527 h 5553527"/>
              <a:gd name="connsiteX3" fmla="*/ 21079 w 2529460"/>
              <a:gd name="connsiteY3" fmla="*/ 5528360 h 5553527"/>
              <a:gd name="connsiteX4" fmla="*/ 927294 w 2529460"/>
              <a:gd name="connsiteY4" fmla="*/ 2625842 h 5553527"/>
              <a:gd name="connsiteX0" fmla="*/ 918992 w 2521981"/>
              <a:gd name="connsiteY0" fmla="*/ 2625842 h 5553527"/>
              <a:gd name="connsiteX1" fmla="*/ 2520255 w 2521981"/>
              <a:gd name="connsiteY1" fmla="*/ 0 h 5553527"/>
              <a:gd name="connsiteX2" fmla="*/ 2521158 w 2521981"/>
              <a:gd name="connsiteY2" fmla="*/ 5553527 h 5553527"/>
              <a:gd name="connsiteX3" fmla="*/ 12777 w 2521981"/>
              <a:gd name="connsiteY3" fmla="*/ 5528360 h 5553527"/>
              <a:gd name="connsiteX4" fmla="*/ 918992 w 2521981"/>
              <a:gd name="connsiteY4" fmla="*/ 2625842 h 5553527"/>
              <a:gd name="connsiteX0" fmla="*/ 918992 w 2523539"/>
              <a:gd name="connsiteY0" fmla="*/ 2625842 h 5528360"/>
              <a:gd name="connsiteX1" fmla="*/ 2520255 w 2523539"/>
              <a:gd name="connsiteY1" fmla="*/ 0 h 5528360"/>
              <a:gd name="connsiteX2" fmla="*/ 2523539 w 2523539"/>
              <a:gd name="connsiteY2" fmla="*/ 5486852 h 5528360"/>
              <a:gd name="connsiteX3" fmla="*/ 12777 w 2523539"/>
              <a:gd name="connsiteY3" fmla="*/ 5528360 h 5528360"/>
              <a:gd name="connsiteX4" fmla="*/ 918992 w 2523539"/>
              <a:gd name="connsiteY4" fmla="*/ 2625842 h 5528360"/>
              <a:gd name="connsiteX0" fmla="*/ 918992 w 2523539"/>
              <a:gd name="connsiteY0" fmla="*/ 2625842 h 5486852"/>
              <a:gd name="connsiteX1" fmla="*/ 2520255 w 2523539"/>
              <a:gd name="connsiteY1" fmla="*/ 0 h 5486852"/>
              <a:gd name="connsiteX2" fmla="*/ 2523539 w 2523539"/>
              <a:gd name="connsiteY2" fmla="*/ 5486852 h 5486852"/>
              <a:gd name="connsiteX3" fmla="*/ 12777 w 2523539"/>
              <a:gd name="connsiteY3" fmla="*/ 5485497 h 5486852"/>
              <a:gd name="connsiteX4" fmla="*/ 918992 w 2523539"/>
              <a:gd name="connsiteY4" fmla="*/ 2625842 h 5486852"/>
              <a:gd name="connsiteX0" fmla="*/ 918992 w 2523539"/>
              <a:gd name="connsiteY0" fmla="*/ 2806084 h 5667094"/>
              <a:gd name="connsiteX1" fmla="*/ 2520255 w 2523539"/>
              <a:gd name="connsiteY1" fmla="*/ 0 h 5667094"/>
              <a:gd name="connsiteX2" fmla="*/ 2523539 w 2523539"/>
              <a:gd name="connsiteY2" fmla="*/ 5667094 h 5667094"/>
              <a:gd name="connsiteX3" fmla="*/ 12777 w 2523539"/>
              <a:gd name="connsiteY3" fmla="*/ 5665739 h 5667094"/>
              <a:gd name="connsiteX4" fmla="*/ 918992 w 2523539"/>
              <a:gd name="connsiteY4" fmla="*/ 2806084 h 5667094"/>
              <a:gd name="connsiteX0" fmla="*/ 949305 w 2553852"/>
              <a:gd name="connsiteY0" fmla="*/ 2806084 h 5667094"/>
              <a:gd name="connsiteX1" fmla="*/ 2550568 w 2553852"/>
              <a:gd name="connsiteY1" fmla="*/ 0 h 5667094"/>
              <a:gd name="connsiteX2" fmla="*/ 2553852 w 2553852"/>
              <a:gd name="connsiteY2" fmla="*/ 5667094 h 5667094"/>
              <a:gd name="connsiteX3" fmla="*/ 12317 w 2553852"/>
              <a:gd name="connsiteY3" fmla="*/ 5665739 h 5667094"/>
              <a:gd name="connsiteX4" fmla="*/ 949305 w 2553852"/>
              <a:gd name="connsiteY4" fmla="*/ 2806084 h 5667094"/>
              <a:gd name="connsiteX0" fmla="*/ 937042 w 2541589"/>
              <a:gd name="connsiteY0" fmla="*/ 2806084 h 6022612"/>
              <a:gd name="connsiteX1" fmla="*/ 2538305 w 2541589"/>
              <a:gd name="connsiteY1" fmla="*/ 0 h 6022612"/>
              <a:gd name="connsiteX2" fmla="*/ 2541589 w 2541589"/>
              <a:gd name="connsiteY2" fmla="*/ 5667094 h 6022612"/>
              <a:gd name="connsiteX3" fmla="*/ 54 w 2541589"/>
              <a:gd name="connsiteY3" fmla="*/ 5665739 h 6022612"/>
              <a:gd name="connsiteX4" fmla="*/ 937042 w 2541589"/>
              <a:gd name="connsiteY4" fmla="*/ 2806084 h 6022612"/>
              <a:gd name="connsiteX0" fmla="*/ 937092 w 2541639"/>
              <a:gd name="connsiteY0" fmla="*/ 2806084 h 6325458"/>
              <a:gd name="connsiteX1" fmla="*/ 2538355 w 2541639"/>
              <a:gd name="connsiteY1" fmla="*/ 0 h 6325458"/>
              <a:gd name="connsiteX2" fmla="*/ 2541639 w 2541639"/>
              <a:gd name="connsiteY2" fmla="*/ 5667094 h 6325458"/>
              <a:gd name="connsiteX3" fmla="*/ 104 w 2541639"/>
              <a:gd name="connsiteY3" fmla="*/ 5665739 h 6325458"/>
              <a:gd name="connsiteX4" fmla="*/ 937092 w 2541639"/>
              <a:gd name="connsiteY4" fmla="*/ 2806084 h 6325458"/>
              <a:gd name="connsiteX0" fmla="*/ 1196048 w 2576392"/>
              <a:gd name="connsiteY0" fmla="*/ 2454391 h 5903967"/>
              <a:gd name="connsiteX1" fmla="*/ 2573108 w 2576392"/>
              <a:gd name="connsiteY1" fmla="*/ 0 h 5903967"/>
              <a:gd name="connsiteX2" fmla="*/ 2576392 w 2576392"/>
              <a:gd name="connsiteY2" fmla="*/ 5667094 h 5903967"/>
              <a:gd name="connsiteX3" fmla="*/ 34857 w 2576392"/>
              <a:gd name="connsiteY3" fmla="*/ 5665739 h 5903967"/>
              <a:gd name="connsiteX4" fmla="*/ 1196048 w 2576392"/>
              <a:gd name="connsiteY4" fmla="*/ 2454391 h 5903967"/>
              <a:gd name="connsiteX0" fmla="*/ 1204278 w 2584622"/>
              <a:gd name="connsiteY0" fmla="*/ 2454391 h 5903967"/>
              <a:gd name="connsiteX1" fmla="*/ 2581338 w 2584622"/>
              <a:gd name="connsiteY1" fmla="*/ 0 h 5903967"/>
              <a:gd name="connsiteX2" fmla="*/ 2584622 w 2584622"/>
              <a:gd name="connsiteY2" fmla="*/ 5667094 h 5903967"/>
              <a:gd name="connsiteX3" fmla="*/ 43087 w 2584622"/>
              <a:gd name="connsiteY3" fmla="*/ 5665739 h 5903967"/>
              <a:gd name="connsiteX4" fmla="*/ 1204278 w 2584622"/>
              <a:gd name="connsiteY4" fmla="*/ 2454391 h 5903967"/>
              <a:gd name="connsiteX0" fmla="*/ 1240770 w 2621114"/>
              <a:gd name="connsiteY0" fmla="*/ 2454391 h 5903967"/>
              <a:gd name="connsiteX1" fmla="*/ 2617830 w 2621114"/>
              <a:gd name="connsiteY1" fmla="*/ 0 h 5903967"/>
              <a:gd name="connsiteX2" fmla="*/ 2621114 w 2621114"/>
              <a:gd name="connsiteY2" fmla="*/ 5667094 h 5903967"/>
              <a:gd name="connsiteX3" fmla="*/ 79579 w 2621114"/>
              <a:gd name="connsiteY3" fmla="*/ 5665739 h 5903967"/>
              <a:gd name="connsiteX4" fmla="*/ 1240770 w 2621114"/>
              <a:gd name="connsiteY4" fmla="*/ 2454391 h 5903967"/>
              <a:gd name="connsiteX0" fmla="*/ 1161459 w 2541803"/>
              <a:gd name="connsiteY0" fmla="*/ 2454391 h 6099352"/>
              <a:gd name="connsiteX1" fmla="*/ 2538519 w 2541803"/>
              <a:gd name="connsiteY1" fmla="*/ 0 h 6099352"/>
              <a:gd name="connsiteX2" fmla="*/ 2541803 w 2541803"/>
              <a:gd name="connsiteY2" fmla="*/ 5667094 h 6099352"/>
              <a:gd name="connsiteX3" fmla="*/ 268 w 2541803"/>
              <a:gd name="connsiteY3" fmla="*/ 5665739 h 6099352"/>
              <a:gd name="connsiteX4" fmla="*/ 1161459 w 2541803"/>
              <a:gd name="connsiteY4" fmla="*/ 2454391 h 6099352"/>
              <a:gd name="connsiteX0" fmla="*/ 1226670 w 2624598"/>
              <a:gd name="connsiteY0" fmla="*/ 2458787 h 5903642"/>
              <a:gd name="connsiteX1" fmla="*/ 2621314 w 2624598"/>
              <a:gd name="connsiteY1" fmla="*/ 0 h 5903642"/>
              <a:gd name="connsiteX2" fmla="*/ 2624598 w 2624598"/>
              <a:gd name="connsiteY2" fmla="*/ 5667094 h 5903642"/>
              <a:gd name="connsiteX3" fmla="*/ 83063 w 2624598"/>
              <a:gd name="connsiteY3" fmla="*/ 5665739 h 5903642"/>
              <a:gd name="connsiteX4" fmla="*/ 1226670 w 2624598"/>
              <a:gd name="connsiteY4" fmla="*/ 2458787 h 5903642"/>
              <a:gd name="connsiteX0" fmla="*/ 1143614 w 2541542"/>
              <a:gd name="connsiteY0" fmla="*/ 2458787 h 5903642"/>
              <a:gd name="connsiteX1" fmla="*/ 2538258 w 2541542"/>
              <a:gd name="connsiteY1" fmla="*/ 0 h 5903642"/>
              <a:gd name="connsiteX2" fmla="*/ 2541542 w 2541542"/>
              <a:gd name="connsiteY2" fmla="*/ 5667094 h 5903642"/>
              <a:gd name="connsiteX3" fmla="*/ 7 w 2541542"/>
              <a:gd name="connsiteY3" fmla="*/ 5665739 h 5903642"/>
              <a:gd name="connsiteX4" fmla="*/ 1143614 w 2541542"/>
              <a:gd name="connsiteY4" fmla="*/ 2458787 h 5903642"/>
              <a:gd name="connsiteX0" fmla="*/ 1143614 w 2541542"/>
              <a:gd name="connsiteY0" fmla="*/ 2458787 h 5667094"/>
              <a:gd name="connsiteX1" fmla="*/ 2538258 w 2541542"/>
              <a:gd name="connsiteY1" fmla="*/ 0 h 5667094"/>
              <a:gd name="connsiteX2" fmla="*/ 2541542 w 2541542"/>
              <a:gd name="connsiteY2" fmla="*/ 5667094 h 5667094"/>
              <a:gd name="connsiteX3" fmla="*/ 7 w 2541542"/>
              <a:gd name="connsiteY3" fmla="*/ 5665739 h 5667094"/>
              <a:gd name="connsiteX4" fmla="*/ 1143614 w 2541542"/>
              <a:gd name="connsiteY4" fmla="*/ 2458787 h 566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542" h="5667094">
                <a:moveTo>
                  <a:pt x="1143614" y="2458787"/>
                </a:moveTo>
                <a:cubicBezTo>
                  <a:pt x="2300814" y="846282"/>
                  <a:pt x="2288008" y="529917"/>
                  <a:pt x="2538258" y="0"/>
                </a:cubicBezTo>
                <a:cubicBezTo>
                  <a:pt x="2543851" y="1851176"/>
                  <a:pt x="2535949" y="3815918"/>
                  <a:pt x="2541542" y="5667094"/>
                </a:cubicBezTo>
                <a:lnTo>
                  <a:pt x="7" y="5665739"/>
                </a:lnTo>
                <a:cubicBezTo>
                  <a:pt x="15" y="5021118"/>
                  <a:pt x="-13586" y="4071292"/>
                  <a:pt x="1143614" y="2458787"/>
                </a:cubicBezTo>
                <a:close/>
              </a:path>
            </a:pathLst>
          </a:custGeom>
          <a:solidFill>
            <a:schemeClr val="bg1"/>
          </a:solidFill>
        </p:spPr>
        <p:txBody>
          <a:bodyPr anchor="ctr" anchorCtr="0">
            <a:normAutofit/>
          </a:bodyPr>
          <a:lstStyle>
            <a:lvl1pPr marL="0" indent="0" algn="r">
              <a:buNone/>
              <a:defRPr sz="1400">
                <a:solidFill>
                  <a:schemeClr val="tx2"/>
                </a:solidFill>
                <a:latin typeface="Arial Narrow" panose="020B0606020202030204" pitchFamily="34" charset="0"/>
                <a:cs typeface="Arial" panose="020B0604020202020204" pitchFamily="34" charset="0"/>
              </a:defRPr>
            </a:lvl1pPr>
          </a:lstStyle>
          <a:p>
            <a:r>
              <a:rPr lang="en-US"/>
              <a:t>Picture</a:t>
            </a:r>
          </a:p>
        </p:txBody>
      </p:sp>
      <p:sp>
        <p:nvSpPr>
          <p:cNvPr id="13" name="Textplatzhalter 8"/>
          <p:cNvSpPr>
            <a:spLocks noGrp="1"/>
          </p:cNvSpPr>
          <p:nvPr>
            <p:ph type="body" sz="quarter" idx="11" hasCustomPrompt="1"/>
          </p:nvPr>
        </p:nvSpPr>
        <p:spPr>
          <a:xfrm>
            <a:off x="891561" y="4545124"/>
            <a:ext cx="6136455" cy="692049"/>
          </a:xfrm>
          <a:prstGeom prst="rect">
            <a:avLst/>
          </a:prstGeom>
        </p:spPr>
        <p:txBody>
          <a:bodyPr lIns="0" tIns="0" rIns="0" bIns="0">
            <a:spAutoFit/>
          </a:bodyPr>
          <a:lstStyle>
            <a:lvl1pPr marL="0" indent="0">
              <a:lnSpc>
                <a:spcPct val="150000"/>
              </a:lnSpc>
              <a:spcBef>
                <a:spcPts val="0"/>
              </a:spcBef>
              <a:spcAft>
                <a:spcPts val="0"/>
              </a:spcAft>
              <a:buNone/>
              <a:defRPr sz="1600" b="0"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Presenter Name</a:t>
            </a:r>
            <a:br>
              <a:rPr lang="en-US" noProof="0" dirty="0"/>
            </a:br>
            <a:r>
              <a:rPr lang="en-US" noProof="0" dirty="0"/>
              <a:t>Date, Place</a:t>
            </a:r>
          </a:p>
        </p:txBody>
      </p:sp>
      <p:sp>
        <p:nvSpPr>
          <p:cNvPr id="14" name="Textplatzhalter 8"/>
          <p:cNvSpPr>
            <a:spLocks noGrp="1"/>
          </p:cNvSpPr>
          <p:nvPr>
            <p:ph type="body" sz="quarter" idx="12" hasCustomPrompt="1"/>
          </p:nvPr>
        </p:nvSpPr>
        <p:spPr>
          <a:xfrm>
            <a:off x="891561" y="2708920"/>
            <a:ext cx="6136455" cy="1853135"/>
          </a:xfrm>
          <a:prstGeom prst="rect">
            <a:avLst/>
          </a:prstGeom>
        </p:spPr>
        <p:txBody>
          <a:bodyPr lIns="0" tIns="0" rIns="0" bIns="0">
            <a:noAutofit/>
          </a:bodyPr>
          <a:lstStyle>
            <a:lvl1pPr marL="0" indent="0">
              <a:lnSpc>
                <a:spcPts val="4000"/>
              </a:lnSpc>
              <a:spcBef>
                <a:spcPts val="0"/>
              </a:spcBef>
              <a:spcAft>
                <a:spcPts val="0"/>
              </a:spcAft>
              <a:buNone/>
              <a:defRPr sz="3200" b="1" cap="all" baseline="0">
                <a:solidFill>
                  <a:schemeClr val="bg1"/>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PRESENTATION TITLE</a:t>
            </a:r>
            <a:endParaRPr lang="en-US" dirty="0"/>
          </a:p>
        </p:txBody>
      </p:sp>
      <p:cxnSp>
        <p:nvCxnSpPr>
          <p:cNvPr id="15" name="Gerader Verbinder 14"/>
          <p:cNvCxnSpPr/>
          <p:nvPr userDrawn="1"/>
        </p:nvCxnSpPr>
        <p:spPr>
          <a:xfrm>
            <a:off x="891561" y="4545125"/>
            <a:ext cx="6136455"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6" name="optimain_final.png" descr="optimain_final.png">
            <a:extLst>
              <a:ext uri="{FF2B5EF4-FFF2-40B4-BE49-F238E27FC236}">
                <a16:creationId xmlns:a16="http://schemas.microsoft.com/office/drawing/2014/main" id="{12A8695D-0132-B44D-A889-0B045B5354C5}"/>
              </a:ext>
            </a:extLst>
          </p:cNvPr>
          <p:cNvPicPr>
            <a:picLocks noChangeAspect="1"/>
          </p:cNvPicPr>
          <p:nvPr userDrawn="1"/>
        </p:nvPicPr>
        <p:blipFill>
          <a:blip r:embed="rId5">
            <a:alphaModFix/>
          </a:blip>
          <a:stretch>
            <a:fillRect/>
          </a:stretch>
        </p:blipFill>
        <p:spPr>
          <a:xfrm>
            <a:off x="891561" y="611636"/>
            <a:ext cx="1756088" cy="555234"/>
          </a:xfrm>
          <a:prstGeom prst="rect">
            <a:avLst/>
          </a:prstGeom>
          <a:ln w="12700">
            <a:miter lim="400000"/>
          </a:ln>
          <a:effectLst/>
        </p:spPr>
      </p:pic>
    </p:spTree>
    <p:extLst>
      <p:ext uri="{BB962C8B-B14F-4D97-AF65-F5344CB8AC3E}">
        <p14:creationId xmlns:p14="http://schemas.microsoft.com/office/powerpoint/2010/main" val="317786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Standar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8380512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platzhalter 8"/>
          <p:cNvSpPr>
            <a:spLocks noGrp="1"/>
          </p:cNvSpPr>
          <p:nvPr>
            <p:ph type="body" sz="quarter" idx="16" hasCustomPrompt="1"/>
          </p:nvPr>
        </p:nvSpPr>
        <p:spPr>
          <a:xfrm>
            <a:off x="415925" y="665251"/>
            <a:ext cx="9074150" cy="288131"/>
          </a:xfrm>
          <a:prstGeom prst="rect">
            <a:avLst/>
          </a:prstGeom>
        </p:spPr>
        <p:txBody>
          <a:bodyPr lIns="0" tIns="0" rIns="0" bIns="0" anchor="ctr">
            <a:noAutofit/>
          </a:bodyPr>
          <a:lstStyle>
            <a:lvl1pPr marL="0" indent="0">
              <a:lnSpc>
                <a:spcPts val="2800"/>
              </a:lnSpc>
              <a:spcBef>
                <a:spcPts val="0"/>
              </a:spcBef>
              <a:spcAft>
                <a:spcPts val="0"/>
              </a:spcAft>
              <a:buNone/>
              <a:defRPr sz="1600" b="0" cap="all"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Chapter TITLE</a:t>
            </a:r>
          </a:p>
        </p:txBody>
      </p:sp>
      <p:sp>
        <p:nvSpPr>
          <p:cNvPr id="28" name="Content Placeholder 12"/>
          <p:cNvSpPr>
            <a:spLocks noGrp="1"/>
          </p:cNvSpPr>
          <p:nvPr>
            <p:ph sz="quarter" idx="23" hasCustomPrompt="1"/>
          </p:nvPr>
        </p:nvSpPr>
        <p:spPr>
          <a:xfrm>
            <a:off x="415925" y="1989138"/>
            <a:ext cx="9074150" cy="4464050"/>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platzhalter 8"/>
          <p:cNvSpPr>
            <a:spLocks noGrp="1"/>
          </p:cNvSpPr>
          <p:nvPr>
            <p:ph type="body" sz="quarter" idx="17" hasCustomPrompt="1"/>
          </p:nvPr>
        </p:nvSpPr>
        <p:spPr>
          <a:xfrm>
            <a:off x="415925" y="1034574"/>
            <a:ext cx="9061450" cy="738664"/>
          </a:xfrm>
          <a:prstGeom prst="rect">
            <a:avLst/>
          </a:prstGeom>
        </p:spPr>
        <p:txBody>
          <a:bodyPr wrap="square" lIns="0" tIns="0" rIns="0" bIns="0" anchor="b">
            <a:spAutoFit/>
          </a:bodyPr>
          <a:lstStyle>
            <a:lvl1pPr marL="0" indent="0">
              <a:lnSpc>
                <a:spcPct val="100000"/>
              </a:lnSpc>
              <a:spcBef>
                <a:spcPts val="0"/>
              </a:spcBef>
              <a:spcAft>
                <a:spcPts val="0"/>
              </a:spcAft>
              <a:buNone/>
              <a:defRPr sz="2400" b="1" cap="none" baseline="0">
                <a:solidFill>
                  <a:schemeClr val="tx2"/>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Headline</a:t>
            </a:r>
            <a:br>
              <a:rPr lang="de-DE" dirty="0"/>
            </a:br>
            <a:r>
              <a:rPr lang="de-DE" dirty="0" err="1"/>
              <a:t>Headline</a:t>
            </a:r>
            <a:endParaRPr lang="en-US" dirty="0"/>
          </a:p>
        </p:txBody>
      </p:sp>
      <p:sp>
        <p:nvSpPr>
          <p:cNvPr id="4" name="Datumsplatzhalter 3"/>
          <p:cNvSpPr>
            <a:spLocks noGrp="1"/>
          </p:cNvSpPr>
          <p:nvPr>
            <p:ph type="dt" sz="half" idx="24"/>
          </p:nvPr>
        </p:nvSpPr>
        <p:spPr/>
        <p:txBody>
          <a:bodyPr/>
          <a:lstStyle/>
          <a:p>
            <a:r>
              <a:rPr lang="en-US"/>
              <a:t>DD/MM/YYYY</a:t>
            </a:r>
          </a:p>
        </p:txBody>
      </p:sp>
      <p:sp>
        <p:nvSpPr>
          <p:cNvPr id="7" name="Fußzeilenplatzhalter 6"/>
          <p:cNvSpPr>
            <a:spLocks noGrp="1"/>
          </p:cNvSpPr>
          <p:nvPr>
            <p:ph type="ftr" sz="quarter" idx="25"/>
          </p:nvPr>
        </p:nvSpPr>
        <p:spPr/>
        <p:txBody>
          <a:bodyPr/>
          <a:lstStyle/>
          <a:p>
            <a:r>
              <a:rPr lang="en-GB"/>
              <a:t>Presentation Title – Presenter Name</a:t>
            </a:r>
            <a:endParaRPr lang="en-US"/>
          </a:p>
        </p:txBody>
      </p:sp>
      <p:sp>
        <p:nvSpPr>
          <p:cNvPr id="9" name="Foliennummernplatzhalter 8"/>
          <p:cNvSpPr>
            <a:spLocks noGrp="1"/>
          </p:cNvSpPr>
          <p:nvPr>
            <p:ph type="sldNum" sz="quarter" idx="26"/>
          </p:nvPr>
        </p:nvSpPr>
        <p:spPr/>
        <p:txBody>
          <a:bodyPr/>
          <a:lstStyle/>
          <a:p>
            <a:fld id="{71603DBA-68A2-44D7-9CF5-5D2921E01548}" type="slidenum">
              <a:rPr lang="en-GB" smtClean="0"/>
              <a:pPr/>
              <a:t>‹#›</a:t>
            </a:fld>
            <a:endParaRPr lang="en-GB"/>
          </a:p>
        </p:txBody>
      </p:sp>
    </p:spTree>
    <p:extLst>
      <p:ext uri="{BB962C8B-B14F-4D97-AF65-F5344CB8AC3E}">
        <p14:creationId xmlns:p14="http://schemas.microsoft.com/office/powerpoint/2010/main" val="419866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2 Blocks">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2"/>
          <p:cNvSpPr>
            <a:spLocks noGrp="1"/>
          </p:cNvSpPr>
          <p:nvPr>
            <p:ph sz="quarter" idx="22" hasCustomPrompt="1"/>
          </p:nvPr>
        </p:nvSpPr>
        <p:spPr>
          <a:xfrm>
            <a:off x="5061012" y="1989857"/>
            <a:ext cx="4428000" cy="4463331"/>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2"/>
          <p:cNvSpPr>
            <a:spLocks noGrp="1"/>
          </p:cNvSpPr>
          <p:nvPr>
            <p:ph sz="quarter" idx="23" hasCustomPrompt="1"/>
          </p:nvPr>
        </p:nvSpPr>
        <p:spPr>
          <a:xfrm>
            <a:off x="415925" y="1989857"/>
            <a:ext cx="4428000" cy="4463331"/>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p:cNvSpPr>
            <a:spLocks noGrp="1"/>
          </p:cNvSpPr>
          <p:nvPr>
            <p:ph type="dt" sz="half" idx="24"/>
          </p:nvPr>
        </p:nvSpPr>
        <p:spPr/>
        <p:txBody>
          <a:bodyPr/>
          <a:lstStyle/>
          <a:p>
            <a:r>
              <a:rPr lang="en-US"/>
              <a:t>DD/MM/YYYY</a:t>
            </a:r>
          </a:p>
        </p:txBody>
      </p:sp>
      <p:sp>
        <p:nvSpPr>
          <p:cNvPr id="3" name="Footer Placeholder 2"/>
          <p:cNvSpPr>
            <a:spLocks noGrp="1"/>
          </p:cNvSpPr>
          <p:nvPr>
            <p:ph type="ftr" sz="quarter" idx="25"/>
          </p:nvPr>
        </p:nvSpPr>
        <p:spPr/>
        <p:txBody>
          <a:bodyPr/>
          <a:lstStyle/>
          <a:p>
            <a:r>
              <a:rPr lang="en-GB"/>
              <a:t>Presentation Title – Presenter Name</a:t>
            </a:r>
            <a:endParaRPr lang="en-US"/>
          </a:p>
        </p:txBody>
      </p:sp>
      <p:sp>
        <p:nvSpPr>
          <p:cNvPr id="6" name="Slide Number Placeholder 5"/>
          <p:cNvSpPr>
            <a:spLocks noGrp="1"/>
          </p:cNvSpPr>
          <p:nvPr>
            <p:ph type="sldNum" sz="quarter" idx="26"/>
          </p:nvPr>
        </p:nvSpPr>
        <p:spPr/>
        <p:txBody>
          <a:bodyPr/>
          <a:lstStyle/>
          <a:p>
            <a:fld id="{71603DBA-68A2-44D7-9CF5-5D2921E01548}" type="slidenum">
              <a:rPr lang="en-GB" smtClean="0"/>
              <a:pPr/>
              <a:t>‹#›</a:t>
            </a:fld>
            <a:endParaRPr lang="en-GB"/>
          </a:p>
        </p:txBody>
      </p:sp>
      <p:sp>
        <p:nvSpPr>
          <p:cNvPr id="15" name="Textplatzhalter 8"/>
          <p:cNvSpPr>
            <a:spLocks noGrp="1"/>
          </p:cNvSpPr>
          <p:nvPr>
            <p:ph type="body" sz="quarter" idx="16" hasCustomPrompt="1"/>
          </p:nvPr>
        </p:nvSpPr>
        <p:spPr>
          <a:xfrm>
            <a:off x="415925" y="665251"/>
            <a:ext cx="9074150" cy="288131"/>
          </a:xfrm>
          <a:prstGeom prst="rect">
            <a:avLst/>
          </a:prstGeom>
        </p:spPr>
        <p:txBody>
          <a:bodyPr lIns="0" tIns="0" rIns="0" bIns="0" anchor="ctr">
            <a:noAutofit/>
          </a:bodyPr>
          <a:lstStyle>
            <a:lvl1pPr marL="0" indent="0">
              <a:lnSpc>
                <a:spcPts val="2800"/>
              </a:lnSpc>
              <a:spcBef>
                <a:spcPts val="0"/>
              </a:spcBef>
              <a:spcAft>
                <a:spcPts val="0"/>
              </a:spcAft>
              <a:buNone/>
              <a:defRPr sz="1600" b="0" cap="all"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Chapter TITLE</a:t>
            </a:r>
          </a:p>
        </p:txBody>
      </p:sp>
      <p:sp>
        <p:nvSpPr>
          <p:cNvPr id="16" name="Textplatzhalter 8"/>
          <p:cNvSpPr>
            <a:spLocks noGrp="1"/>
          </p:cNvSpPr>
          <p:nvPr>
            <p:ph type="body" sz="quarter" idx="17" hasCustomPrompt="1"/>
          </p:nvPr>
        </p:nvSpPr>
        <p:spPr>
          <a:xfrm>
            <a:off x="415925" y="1034574"/>
            <a:ext cx="9061450" cy="738664"/>
          </a:xfrm>
          <a:prstGeom prst="rect">
            <a:avLst/>
          </a:prstGeom>
        </p:spPr>
        <p:txBody>
          <a:bodyPr wrap="square" lIns="0" tIns="0" rIns="0" bIns="0" anchor="b">
            <a:spAutoFit/>
          </a:bodyPr>
          <a:lstStyle>
            <a:lvl1pPr marL="0" indent="0">
              <a:lnSpc>
                <a:spcPct val="100000"/>
              </a:lnSpc>
              <a:spcBef>
                <a:spcPts val="0"/>
              </a:spcBef>
              <a:spcAft>
                <a:spcPts val="0"/>
              </a:spcAft>
              <a:buNone/>
              <a:defRPr sz="2400" b="1" cap="none" baseline="0">
                <a:solidFill>
                  <a:schemeClr val="tx2"/>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Headline</a:t>
            </a:r>
            <a:br>
              <a:rPr lang="de-DE" dirty="0"/>
            </a:br>
            <a:r>
              <a:rPr lang="de-DE" dirty="0" err="1"/>
              <a:t>Headline</a:t>
            </a:r>
            <a:endParaRPr lang="en-US" dirty="0"/>
          </a:p>
        </p:txBody>
      </p:sp>
      <p:sp>
        <p:nvSpPr>
          <p:cNvPr id="7" name="Inhaltsplatzhalter 6"/>
          <p:cNvSpPr>
            <a:spLocks noGrp="1"/>
          </p:cNvSpPr>
          <p:nvPr>
            <p:ph sz="quarter" idx="27"/>
          </p:nvPr>
        </p:nvSpPr>
        <p:spPr>
          <a:xfrm>
            <a:off x="2576513" y="2528888"/>
            <a:ext cx="6264919" cy="36036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269037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3 Blocks">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ontent Placeholder 12"/>
          <p:cNvSpPr>
            <a:spLocks noGrp="1"/>
          </p:cNvSpPr>
          <p:nvPr>
            <p:ph sz="quarter" idx="24" hasCustomPrompt="1"/>
          </p:nvPr>
        </p:nvSpPr>
        <p:spPr>
          <a:xfrm>
            <a:off x="424297" y="1989857"/>
            <a:ext cx="2880000" cy="4463331"/>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p:cNvSpPr>
            <a:spLocks noGrp="1"/>
          </p:cNvSpPr>
          <p:nvPr>
            <p:ph type="dt" sz="half" idx="25"/>
          </p:nvPr>
        </p:nvSpPr>
        <p:spPr/>
        <p:txBody>
          <a:bodyPr/>
          <a:lstStyle/>
          <a:p>
            <a:r>
              <a:rPr lang="en-US"/>
              <a:t>DD/MM/YYYY</a:t>
            </a:r>
          </a:p>
        </p:txBody>
      </p:sp>
      <p:sp>
        <p:nvSpPr>
          <p:cNvPr id="3" name="Footer Placeholder 2"/>
          <p:cNvSpPr>
            <a:spLocks noGrp="1"/>
          </p:cNvSpPr>
          <p:nvPr>
            <p:ph type="ftr" sz="quarter" idx="26"/>
          </p:nvPr>
        </p:nvSpPr>
        <p:spPr/>
        <p:txBody>
          <a:bodyPr/>
          <a:lstStyle/>
          <a:p>
            <a:r>
              <a:rPr lang="en-GB"/>
              <a:t>Presentation Title – Presenter Name</a:t>
            </a:r>
            <a:endParaRPr lang="en-US"/>
          </a:p>
        </p:txBody>
      </p:sp>
      <p:sp>
        <p:nvSpPr>
          <p:cNvPr id="6" name="Slide Number Placeholder 5"/>
          <p:cNvSpPr>
            <a:spLocks noGrp="1"/>
          </p:cNvSpPr>
          <p:nvPr>
            <p:ph type="sldNum" sz="quarter" idx="27"/>
          </p:nvPr>
        </p:nvSpPr>
        <p:spPr/>
        <p:txBody>
          <a:bodyPr/>
          <a:lstStyle/>
          <a:p>
            <a:fld id="{71603DBA-68A2-44D7-9CF5-5D2921E01548}" type="slidenum">
              <a:rPr lang="en-GB" smtClean="0"/>
              <a:pPr/>
              <a:t>‹#›</a:t>
            </a:fld>
            <a:endParaRPr lang="en-GB"/>
          </a:p>
        </p:txBody>
      </p:sp>
      <p:sp>
        <p:nvSpPr>
          <p:cNvPr id="15" name="Textplatzhalter 8"/>
          <p:cNvSpPr>
            <a:spLocks noGrp="1"/>
          </p:cNvSpPr>
          <p:nvPr>
            <p:ph type="body" sz="quarter" idx="16" hasCustomPrompt="1"/>
          </p:nvPr>
        </p:nvSpPr>
        <p:spPr>
          <a:xfrm>
            <a:off x="415925" y="665251"/>
            <a:ext cx="9074150" cy="288131"/>
          </a:xfrm>
          <a:prstGeom prst="rect">
            <a:avLst/>
          </a:prstGeom>
        </p:spPr>
        <p:txBody>
          <a:bodyPr lIns="0" tIns="0" rIns="0" bIns="0" anchor="ctr">
            <a:noAutofit/>
          </a:bodyPr>
          <a:lstStyle>
            <a:lvl1pPr marL="0" indent="0">
              <a:lnSpc>
                <a:spcPts val="2800"/>
              </a:lnSpc>
              <a:spcBef>
                <a:spcPts val="0"/>
              </a:spcBef>
              <a:spcAft>
                <a:spcPts val="0"/>
              </a:spcAft>
              <a:buNone/>
              <a:defRPr sz="1600" b="0" cap="all"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Chapter TITLE</a:t>
            </a:r>
          </a:p>
        </p:txBody>
      </p:sp>
      <p:sp>
        <p:nvSpPr>
          <p:cNvPr id="17" name="Textplatzhalter 8"/>
          <p:cNvSpPr>
            <a:spLocks noGrp="1"/>
          </p:cNvSpPr>
          <p:nvPr>
            <p:ph type="body" sz="quarter" idx="17" hasCustomPrompt="1"/>
          </p:nvPr>
        </p:nvSpPr>
        <p:spPr>
          <a:xfrm>
            <a:off x="415925" y="1034574"/>
            <a:ext cx="9061450" cy="738664"/>
          </a:xfrm>
          <a:prstGeom prst="rect">
            <a:avLst/>
          </a:prstGeom>
        </p:spPr>
        <p:txBody>
          <a:bodyPr wrap="square" lIns="0" tIns="0" rIns="0" bIns="0" anchor="b">
            <a:spAutoFit/>
          </a:bodyPr>
          <a:lstStyle>
            <a:lvl1pPr marL="0" indent="0">
              <a:lnSpc>
                <a:spcPct val="100000"/>
              </a:lnSpc>
              <a:spcBef>
                <a:spcPts val="0"/>
              </a:spcBef>
              <a:spcAft>
                <a:spcPts val="0"/>
              </a:spcAft>
              <a:buNone/>
              <a:defRPr sz="2400" b="1" cap="none" baseline="0">
                <a:solidFill>
                  <a:schemeClr val="tx2"/>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Headline</a:t>
            </a:r>
            <a:br>
              <a:rPr lang="de-DE" dirty="0"/>
            </a:br>
            <a:r>
              <a:rPr lang="de-DE" dirty="0" err="1"/>
              <a:t>Headline</a:t>
            </a:r>
            <a:endParaRPr lang="en-US" dirty="0"/>
          </a:p>
        </p:txBody>
      </p:sp>
      <p:sp>
        <p:nvSpPr>
          <p:cNvPr id="18" name="Content Placeholder 12"/>
          <p:cNvSpPr>
            <a:spLocks noGrp="1"/>
          </p:cNvSpPr>
          <p:nvPr>
            <p:ph sz="quarter" idx="28" hasCustomPrompt="1"/>
          </p:nvPr>
        </p:nvSpPr>
        <p:spPr>
          <a:xfrm>
            <a:off x="6608959" y="1989857"/>
            <a:ext cx="2880000" cy="4463331"/>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2"/>
          <p:cNvSpPr>
            <a:spLocks noGrp="1"/>
          </p:cNvSpPr>
          <p:nvPr>
            <p:ph sz="quarter" idx="29" hasCustomPrompt="1"/>
          </p:nvPr>
        </p:nvSpPr>
        <p:spPr>
          <a:xfrm>
            <a:off x="3516628" y="1989857"/>
            <a:ext cx="2880000" cy="4463331"/>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826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Footno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Content Placeholder 12"/>
          <p:cNvSpPr>
            <a:spLocks noGrp="1"/>
          </p:cNvSpPr>
          <p:nvPr>
            <p:ph sz="quarter" idx="23" hasCustomPrompt="1"/>
          </p:nvPr>
        </p:nvSpPr>
        <p:spPr>
          <a:xfrm>
            <a:off x="415925" y="1989138"/>
            <a:ext cx="9074150" cy="4031308"/>
          </a:xfrm>
          <a:prstGeom prst="rect">
            <a:avLst/>
          </a:prstGeom>
        </p:spPr>
        <p:txBody>
          <a:bodyPr/>
          <a:lstStyle>
            <a:lvl1pPr marL="177800" indent="-177800">
              <a:buFont typeface="Arial" panose="020B0604020202020204" pitchFamily="34" charset="0"/>
              <a:buChar char="•"/>
              <a:defRPr lang="en-GB" sz="1400" kern="1200" dirty="0">
                <a:solidFill>
                  <a:schemeClr val="tx2"/>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2"/>
          <p:cNvSpPr>
            <a:spLocks noGrp="1"/>
          </p:cNvSpPr>
          <p:nvPr>
            <p:ph sz="quarter" idx="25" hasCustomPrompt="1"/>
          </p:nvPr>
        </p:nvSpPr>
        <p:spPr>
          <a:xfrm>
            <a:off x="415925" y="6093173"/>
            <a:ext cx="9074150" cy="359444"/>
          </a:xfrm>
          <a:prstGeom prst="rect">
            <a:avLst/>
          </a:prstGeom>
        </p:spPr>
        <p:txBody>
          <a:bodyPr/>
          <a:lstStyle>
            <a:lvl1pPr marL="0" indent="0">
              <a:buFont typeface="Arial" panose="020B0604020202020204" pitchFamily="34" charset="0"/>
              <a:buNone/>
              <a:defRPr lang="en-GB" sz="1000" kern="1200" dirty="0">
                <a:solidFill>
                  <a:schemeClr val="accent3"/>
                </a:solidFill>
                <a:latin typeface="Arial Narrow" panose="020B0606020202030204" pitchFamily="34" charset="0"/>
                <a:ea typeface="+mn-ea"/>
                <a:cs typeface="Arial" panose="020B0604020202020204" pitchFamily="34" charset="0"/>
              </a:defRPr>
            </a:lvl1pPr>
            <a:lvl2pPr marL="355600" indent="-177800">
              <a:buFont typeface="Courier New" panose="02070309020205020404" pitchFamily="49" charset="0"/>
              <a:buChar char="o"/>
              <a:defRPr sz="1400">
                <a:solidFill>
                  <a:schemeClr val="tx2"/>
                </a:solidFill>
                <a:latin typeface="Arial Narrow" panose="020B0606020202030204" pitchFamily="34" charset="0"/>
              </a:defRPr>
            </a:lvl2pPr>
            <a:lvl3pPr marL="541338" indent="-177800">
              <a:buFont typeface="Arial" panose="020B0604020202020204" pitchFamily="34" charset="0"/>
              <a:buChar char="•"/>
              <a:defRPr sz="1400">
                <a:solidFill>
                  <a:schemeClr val="tx2"/>
                </a:solidFill>
                <a:latin typeface="Arial Narrow" panose="020B0606020202030204" pitchFamily="34" charset="0"/>
              </a:defRPr>
            </a:lvl3pPr>
            <a:lvl4pPr marL="719138" indent="-177800">
              <a:buFont typeface="Courier New" panose="02070309020205020404" pitchFamily="49" charset="0"/>
              <a:buChar char="o"/>
              <a:defRPr sz="1400">
                <a:solidFill>
                  <a:schemeClr val="tx2"/>
                </a:solidFill>
                <a:latin typeface="Arial Narrow" panose="020B0606020202030204" pitchFamily="34" charset="0"/>
              </a:defRPr>
            </a:lvl4pPr>
            <a:lvl5pPr marL="896938" indent="-177800">
              <a:buFont typeface="Arial" panose="020B0604020202020204" pitchFamily="34" charset="0"/>
              <a:buChar char="•"/>
              <a:defRPr sz="1400">
                <a:solidFill>
                  <a:schemeClr val="tx2"/>
                </a:solidFill>
                <a:latin typeface="Arial Narrow" panose="020B0606020202030204" pitchFamily="34" charset="0"/>
              </a:defRPr>
            </a:lvl5pPr>
          </a:lstStyle>
          <a:p>
            <a:pPr lvl="0"/>
            <a:r>
              <a:rPr lang="en-US" dirty="0"/>
              <a:t>* Footnote</a:t>
            </a:r>
            <a:endParaRPr lang="en-GB" dirty="0"/>
          </a:p>
        </p:txBody>
      </p:sp>
      <p:sp>
        <p:nvSpPr>
          <p:cNvPr id="2" name="Date Placeholder 1"/>
          <p:cNvSpPr>
            <a:spLocks noGrp="1"/>
          </p:cNvSpPr>
          <p:nvPr>
            <p:ph type="dt" sz="half" idx="26"/>
          </p:nvPr>
        </p:nvSpPr>
        <p:spPr/>
        <p:txBody>
          <a:bodyPr/>
          <a:lstStyle/>
          <a:p>
            <a:r>
              <a:rPr lang="en-US"/>
              <a:t>DD/MM/YYYY</a:t>
            </a:r>
          </a:p>
        </p:txBody>
      </p:sp>
      <p:sp>
        <p:nvSpPr>
          <p:cNvPr id="5" name="Footer Placeholder 4"/>
          <p:cNvSpPr>
            <a:spLocks noGrp="1"/>
          </p:cNvSpPr>
          <p:nvPr>
            <p:ph type="ftr" sz="quarter" idx="27"/>
          </p:nvPr>
        </p:nvSpPr>
        <p:spPr/>
        <p:txBody>
          <a:bodyPr/>
          <a:lstStyle/>
          <a:p>
            <a:r>
              <a:rPr lang="de-DE" noProof="1"/>
              <a:t>SYNLAB Analytics &amp; Services / Presentation</a:t>
            </a:r>
          </a:p>
        </p:txBody>
      </p:sp>
      <p:sp>
        <p:nvSpPr>
          <p:cNvPr id="6" name="Slide Number Placeholder 5"/>
          <p:cNvSpPr>
            <a:spLocks noGrp="1"/>
          </p:cNvSpPr>
          <p:nvPr>
            <p:ph type="sldNum" sz="quarter" idx="28"/>
          </p:nvPr>
        </p:nvSpPr>
        <p:spPr/>
        <p:txBody>
          <a:bodyPr/>
          <a:lstStyle/>
          <a:p>
            <a:fld id="{71603DBA-68A2-44D7-9CF5-5D2921E01548}" type="slidenum">
              <a:rPr lang="en-GB" smtClean="0"/>
              <a:pPr/>
              <a:t>‹#›</a:t>
            </a:fld>
            <a:endParaRPr lang="en-GB"/>
          </a:p>
        </p:txBody>
      </p:sp>
      <p:sp>
        <p:nvSpPr>
          <p:cNvPr id="14" name="Textplatzhalter 8"/>
          <p:cNvSpPr>
            <a:spLocks noGrp="1"/>
          </p:cNvSpPr>
          <p:nvPr>
            <p:ph type="body" sz="quarter" idx="16" hasCustomPrompt="1"/>
          </p:nvPr>
        </p:nvSpPr>
        <p:spPr>
          <a:xfrm>
            <a:off x="415925" y="665251"/>
            <a:ext cx="9074150" cy="288131"/>
          </a:xfrm>
          <a:prstGeom prst="rect">
            <a:avLst/>
          </a:prstGeom>
        </p:spPr>
        <p:txBody>
          <a:bodyPr lIns="0" tIns="0" rIns="0" bIns="0" anchor="ctr">
            <a:noAutofit/>
          </a:bodyPr>
          <a:lstStyle>
            <a:lvl1pPr marL="0" indent="0">
              <a:lnSpc>
                <a:spcPts val="2800"/>
              </a:lnSpc>
              <a:spcBef>
                <a:spcPts val="0"/>
              </a:spcBef>
              <a:spcAft>
                <a:spcPts val="0"/>
              </a:spcAft>
              <a:buNone/>
              <a:defRPr sz="1600" b="0" cap="all"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Chapter TITLE</a:t>
            </a:r>
          </a:p>
        </p:txBody>
      </p:sp>
      <p:sp>
        <p:nvSpPr>
          <p:cNvPr id="15" name="Textplatzhalter 8"/>
          <p:cNvSpPr>
            <a:spLocks noGrp="1"/>
          </p:cNvSpPr>
          <p:nvPr>
            <p:ph type="body" sz="quarter" idx="17" hasCustomPrompt="1"/>
          </p:nvPr>
        </p:nvSpPr>
        <p:spPr>
          <a:xfrm>
            <a:off x="415925" y="1034574"/>
            <a:ext cx="9061450" cy="738664"/>
          </a:xfrm>
          <a:prstGeom prst="rect">
            <a:avLst/>
          </a:prstGeom>
        </p:spPr>
        <p:txBody>
          <a:bodyPr wrap="square" lIns="0" tIns="0" rIns="0" bIns="0" anchor="b">
            <a:spAutoFit/>
          </a:bodyPr>
          <a:lstStyle>
            <a:lvl1pPr marL="0" indent="0">
              <a:lnSpc>
                <a:spcPct val="100000"/>
              </a:lnSpc>
              <a:spcBef>
                <a:spcPts val="0"/>
              </a:spcBef>
              <a:spcAft>
                <a:spcPts val="0"/>
              </a:spcAft>
              <a:buNone/>
              <a:defRPr sz="2400" b="1" cap="none" baseline="0">
                <a:solidFill>
                  <a:schemeClr val="tx2"/>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de-DE" dirty="0"/>
              <a:t>Headline</a:t>
            </a:r>
            <a:br>
              <a:rPr lang="de-DE" dirty="0"/>
            </a:br>
            <a:r>
              <a:rPr lang="de-DE" dirty="0" err="1"/>
              <a:t>Headline</a:t>
            </a:r>
            <a:endParaRPr lang="en-US" dirty="0"/>
          </a:p>
        </p:txBody>
      </p:sp>
    </p:spTree>
    <p:extLst>
      <p:ext uri="{BB962C8B-B14F-4D97-AF65-F5344CB8AC3E}">
        <p14:creationId xmlns:p14="http://schemas.microsoft.com/office/powerpoint/2010/main" val="78796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6721475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platzhalter 8"/>
          <p:cNvSpPr>
            <a:spLocks noGrp="1"/>
          </p:cNvSpPr>
          <p:nvPr>
            <p:ph type="body" sz="quarter" idx="15" hasCustomPrompt="1"/>
          </p:nvPr>
        </p:nvSpPr>
        <p:spPr>
          <a:xfrm>
            <a:off x="415926" y="2553399"/>
            <a:ext cx="9074150" cy="864000"/>
          </a:xfrm>
          <a:prstGeom prst="rect">
            <a:avLst/>
          </a:prstGeom>
        </p:spPr>
        <p:txBody>
          <a:bodyPr lIns="0" tIns="0" rIns="0" bIns="0" anchor="b">
            <a:noAutofit/>
          </a:bodyPr>
          <a:lstStyle>
            <a:lvl1pPr marL="0" indent="0" algn="ctr">
              <a:lnSpc>
                <a:spcPct val="200000"/>
              </a:lnSpc>
              <a:spcBef>
                <a:spcPts val="0"/>
              </a:spcBef>
              <a:spcAft>
                <a:spcPts val="0"/>
              </a:spcAft>
              <a:buNone/>
              <a:defRPr sz="2400" b="1" cap="none" baseline="0">
                <a:solidFill>
                  <a:schemeClr val="tx2"/>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Text.</a:t>
            </a:r>
          </a:p>
        </p:txBody>
      </p:sp>
      <p:cxnSp>
        <p:nvCxnSpPr>
          <p:cNvPr id="14" name="Gerader Verbinder 2"/>
          <p:cNvCxnSpPr/>
          <p:nvPr userDrawn="1"/>
        </p:nvCxnSpPr>
        <p:spPr>
          <a:xfrm>
            <a:off x="1965332" y="3441249"/>
            <a:ext cx="59760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7" name="Textplatzhalter 8"/>
          <p:cNvSpPr>
            <a:spLocks noGrp="1"/>
          </p:cNvSpPr>
          <p:nvPr>
            <p:ph type="body" sz="quarter" idx="16" hasCustomPrompt="1"/>
          </p:nvPr>
        </p:nvSpPr>
        <p:spPr>
          <a:xfrm>
            <a:off x="415926" y="3441249"/>
            <a:ext cx="9074150" cy="864000"/>
          </a:xfrm>
          <a:prstGeom prst="rect">
            <a:avLst/>
          </a:prstGeom>
        </p:spPr>
        <p:txBody>
          <a:bodyPr lIns="0" tIns="0" rIns="0" bIns="0" anchor="t">
            <a:noAutofit/>
          </a:bodyPr>
          <a:lstStyle>
            <a:lvl1pPr marL="0" indent="0" algn="ctr">
              <a:lnSpc>
                <a:spcPct val="200000"/>
              </a:lnSpc>
              <a:spcBef>
                <a:spcPts val="0"/>
              </a:spcBef>
              <a:spcAft>
                <a:spcPts val="0"/>
              </a:spcAft>
              <a:buNone/>
              <a:defRPr sz="1800" b="0" cap="none" baseline="0">
                <a:solidFill>
                  <a:schemeClr val="accent3"/>
                </a:solidFill>
                <a:latin typeface="Arial Narrow" panose="020B0606020202030204" pitchFamily="34" charset="0"/>
                <a:cs typeface="Arial" panose="020B0604020202020204" pitchFamily="34" charset="0"/>
              </a:defRPr>
            </a:lvl1pPr>
            <a:lvl2pPr>
              <a:defRPr sz="3200" b="1">
                <a:latin typeface="Arial" panose="020B0604020202020204" pitchFamily="34" charset="0"/>
                <a:cs typeface="Arial" panose="020B0604020202020204" pitchFamily="34" charset="0"/>
              </a:defRPr>
            </a:lvl2pPr>
            <a:lvl3pPr>
              <a:defRPr sz="32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Additional text.</a:t>
            </a:r>
          </a:p>
        </p:txBody>
      </p:sp>
      <p:sp>
        <p:nvSpPr>
          <p:cNvPr id="5" name="Date Placeholder 4"/>
          <p:cNvSpPr>
            <a:spLocks noGrp="1"/>
          </p:cNvSpPr>
          <p:nvPr>
            <p:ph type="dt" sz="half" idx="17"/>
          </p:nvPr>
        </p:nvSpPr>
        <p:spPr/>
        <p:txBody>
          <a:bodyPr/>
          <a:lstStyle/>
          <a:p>
            <a:r>
              <a:rPr lang="en-US"/>
              <a:t>DD/MM/YYYY</a:t>
            </a:r>
          </a:p>
        </p:txBody>
      </p:sp>
      <p:sp>
        <p:nvSpPr>
          <p:cNvPr id="10" name="Footer Placeholder 9"/>
          <p:cNvSpPr>
            <a:spLocks noGrp="1"/>
          </p:cNvSpPr>
          <p:nvPr>
            <p:ph type="ftr" sz="quarter" idx="18"/>
          </p:nvPr>
        </p:nvSpPr>
        <p:spPr/>
        <p:txBody>
          <a:bodyPr/>
          <a:lstStyle/>
          <a:p>
            <a:r>
              <a:rPr lang="en-GB"/>
              <a:t>Presentation Title – Presenter Name</a:t>
            </a:r>
            <a:endParaRPr lang="en-US"/>
          </a:p>
        </p:txBody>
      </p:sp>
      <p:sp>
        <p:nvSpPr>
          <p:cNvPr id="11" name="Slide Number Placeholder 10"/>
          <p:cNvSpPr>
            <a:spLocks noGrp="1"/>
          </p:cNvSpPr>
          <p:nvPr>
            <p:ph type="sldNum" sz="quarter" idx="19"/>
          </p:nvPr>
        </p:nvSpPr>
        <p:spPr/>
        <p:txBody>
          <a:bodyPr/>
          <a:lstStyle/>
          <a:p>
            <a:fld id="{71603DBA-68A2-44D7-9CF5-5D2921E01548}" type="slidenum">
              <a:rPr lang="en-GB" smtClean="0"/>
              <a:pPr/>
              <a:t>‹#›</a:t>
            </a:fld>
            <a:endParaRPr lang="en-GB"/>
          </a:p>
        </p:txBody>
      </p:sp>
    </p:spTree>
    <p:extLst>
      <p:ext uri="{BB962C8B-B14F-4D97-AF65-F5344CB8AC3E}">
        <p14:creationId xmlns:p14="http://schemas.microsoft.com/office/powerpoint/2010/main" val="48823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optimain_final.png" descr="optimain_final.png">
            <a:extLst>
              <a:ext uri="{FF2B5EF4-FFF2-40B4-BE49-F238E27FC236}">
                <a16:creationId xmlns:a16="http://schemas.microsoft.com/office/drawing/2014/main" id="{027967BB-1D63-7345-8E0B-DF4E7044274C}"/>
              </a:ext>
            </a:extLst>
          </p:cNvPr>
          <p:cNvPicPr>
            <a:picLocks noChangeAspect="1"/>
          </p:cNvPicPr>
          <p:nvPr userDrawn="1"/>
        </p:nvPicPr>
        <p:blipFill>
          <a:blip r:embed="rId2">
            <a:alphaModFix amt="10000"/>
          </a:blip>
          <a:stretch>
            <a:fillRect/>
          </a:stretch>
        </p:blipFill>
        <p:spPr>
          <a:xfrm>
            <a:off x="200471" y="188640"/>
            <a:ext cx="5238161" cy="1656184"/>
          </a:xfrm>
          <a:prstGeom prst="rect">
            <a:avLst/>
          </a:prstGeom>
          <a:ln w="12700">
            <a:miter lim="400000"/>
          </a:ln>
          <a:effectLst/>
        </p:spPr>
      </p:pic>
    </p:spTree>
    <p:extLst>
      <p:ext uri="{BB962C8B-B14F-4D97-AF65-F5344CB8AC3E}">
        <p14:creationId xmlns:p14="http://schemas.microsoft.com/office/powerpoint/2010/main" val="361620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2" y="1196753"/>
            <a:ext cx="9065726" cy="4824636"/>
          </a:xfrm>
        </p:spPr>
        <p:txBody>
          <a:bodyPr/>
          <a:lstStyle>
            <a:lvl1pPr marL="342891" indent="-342891">
              <a:buFont typeface="Wingdings" panose="05000000000000000000" pitchFamily="2" charset="2"/>
              <a:buChar char="§"/>
              <a:defRPr>
                <a:solidFill>
                  <a:srgbClr val="7F7F7F"/>
                </a:solidFill>
              </a:defRPr>
            </a:lvl1pPr>
            <a:lvl2pPr marL="742932" indent="-285744">
              <a:buClr>
                <a:srgbClr val="7F7F7F"/>
              </a:buClr>
              <a:buSzPct val="50000"/>
              <a:buFont typeface="Wingdings" panose="05000000000000000000" pitchFamily="2" charset="2"/>
              <a:buChar char=""/>
              <a:defRPr>
                <a:solidFill>
                  <a:schemeClr val="bg1">
                    <a:lumMod val="50000"/>
                  </a:schemeClr>
                </a:solidFill>
              </a:defRPr>
            </a:lvl2pPr>
            <a:lvl3pPr marL="1142971" indent="-228594">
              <a:buClr>
                <a:srgbClr val="7F7F7F"/>
              </a:buClr>
              <a:buSzPct val="50000"/>
              <a:buFont typeface="Wingdings" panose="05000000000000000000" pitchFamily="2" charset="2"/>
              <a:buChar char=""/>
              <a:defRPr>
                <a:solidFill>
                  <a:schemeClr val="bg1">
                    <a:lumMod val="50000"/>
                  </a:schemeClr>
                </a:solidFill>
              </a:defRPr>
            </a:lvl3pPr>
            <a:lvl4pPr marL="1600160" indent="-228594">
              <a:buClr>
                <a:srgbClr val="7F7F7F"/>
              </a:buClr>
              <a:buSzPct val="50000"/>
              <a:buFont typeface="Wingdings" panose="05000000000000000000" pitchFamily="2" charset="2"/>
              <a:buChar char=""/>
              <a:defRPr>
                <a:solidFill>
                  <a:schemeClr val="bg1">
                    <a:lumMod val="50000"/>
                  </a:schemeClr>
                </a:solidFill>
              </a:defRPr>
            </a:lvl4pPr>
            <a:lvl5pPr marL="2057349" indent="-228594">
              <a:buClr>
                <a:srgbClr val="7F7F7F"/>
              </a:buClr>
              <a:buSzPct val="50000"/>
              <a:buFont typeface="Wingdings" panose="05000000000000000000" pitchFamily="2" charset="2"/>
              <a:buChar cha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2"/>
          <p:cNvSpPr>
            <a:spLocks noGrp="1"/>
          </p:cNvSpPr>
          <p:nvPr>
            <p:ph type="title"/>
          </p:nvPr>
        </p:nvSpPr>
        <p:spPr>
          <a:xfrm>
            <a:off x="412752" y="455087"/>
            <a:ext cx="9065726" cy="660511"/>
          </a:xfrm>
          <a:prstGeom prst="rect">
            <a:avLst/>
          </a:prstGeom>
        </p:spPr>
        <p:txBody>
          <a:bodyPr lIns="0" tIns="0" rIns="0" bIns="0" anchor="ctr"/>
          <a:lstStyle>
            <a:lvl1pPr algn="l">
              <a:defRPr sz="3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69919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17">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0"/>
            </p:custDataLst>
            <p:extLst>
              <p:ext uri="{D42A27DB-BD31-4B8C-83A1-F6EECF244321}">
                <p14:modId xmlns:p14="http://schemas.microsoft.com/office/powerpoint/2010/main" val="1745196951"/>
              </p:ext>
            </p:extLst>
          </p:nvPr>
        </p:nvGraphicFramePr>
        <p:xfrm>
          <a:off x="1735" y="1617"/>
          <a:ext cx="1719" cy="1587"/>
        </p:xfrm>
        <a:graphic>
          <a:graphicData uri="http://schemas.openxmlformats.org/presentationml/2006/ole">
            <mc:AlternateContent xmlns:mc="http://schemas.openxmlformats.org/markup-compatibility/2006">
              <mc:Choice xmlns:v="urn:schemas-microsoft-com:vml" Requires="v">
                <p:oleObj name="think-cell Slide" r:id="rId11" imgW="360" imgH="360" progId="">
                  <p:embed/>
                </p:oleObj>
              </mc:Choice>
              <mc:Fallback>
                <p:oleObj name="think-cell Slide" r:id="rId11" imgW="360" imgH="360" progId="">
                  <p:embed/>
                  <p:pic>
                    <p:nvPicPr>
                      <p:cNvPr id="8" name="Objek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5" y="1617"/>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atumsplatzhalter 22"/>
          <p:cNvSpPr>
            <a:spLocks noGrp="1"/>
          </p:cNvSpPr>
          <p:nvPr>
            <p:ph type="dt" sz="half" idx="2"/>
          </p:nvPr>
        </p:nvSpPr>
        <p:spPr>
          <a:xfrm>
            <a:off x="7839334" y="6525344"/>
            <a:ext cx="1638041" cy="324036"/>
          </a:xfrm>
          <a:prstGeom prst="rect">
            <a:avLst/>
          </a:prstGeom>
        </p:spPr>
        <p:txBody>
          <a:bodyPr lIns="0" rIns="0" anchor="ctr" anchorCtr="0"/>
          <a:lstStyle>
            <a:lvl1pPr algn="r">
              <a:defRPr sz="1000">
                <a:solidFill>
                  <a:schemeClr val="accent3"/>
                </a:solidFill>
                <a:latin typeface="Arial Narrow" panose="020B0606020202030204" pitchFamily="34" charset="0"/>
                <a:cs typeface="Arial" panose="020B0604020202020204" pitchFamily="34" charset="0"/>
              </a:defRPr>
            </a:lvl1pPr>
          </a:lstStyle>
          <a:p>
            <a:r>
              <a:rPr lang="en-US"/>
              <a:t>DD/MM/YYYY</a:t>
            </a:r>
          </a:p>
        </p:txBody>
      </p:sp>
      <p:sp>
        <p:nvSpPr>
          <p:cNvPr id="4" name="Fußzeilenplatzhalter 23"/>
          <p:cNvSpPr>
            <a:spLocks noGrp="1"/>
          </p:cNvSpPr>
          <p:nvPr>
            <p:ph type="ftr" sz="quarter" idx="3"/>
          </p:nvPr>
        </p:nvSpPr>
        <p:spPr>
          <a:xfrm>
            <a:off x="884238" y="6525344"/>
            <a:ext cx="6955096" cy="324036"/>
          </a:xfrm>
          <a:prstGeom prst="rect">
            <a:avLst/>
          </a:prstGeom>
        </p:spPr>
        <p:txBody>
          <a:bodyPr lIns="0" rIns="0" anchor="ctr" anchorCtr="0"/>
          <a:lstStyle>
            <a:lvl1pPr algn="l">
              <a:defRPr sz="1000">
                <a:solidFill>
                  <a:schemeClr val="accent3"/>
                </a:solidFill>
                <a:latin typeface="Arial Narrow" panose="020B0606020202030204" pitchFamily="34" charset="0"/>
                <a:cs typeface="Arial" panose="020B0604020202020204" pitchFamily="34" charset="0"/>
              </a:defRPr>
            </a:lvl1pPr>
          </a:lstStyle>
          <a:p>
            <a:r>
              <a:rPr lang="de-DE" noProof="1"/>
              <a:t>SYNLAB Analytics &amp; Services / Presentation</a:t>
            </a:r>
          </a:p>
        </p:txBody>
      </p:sp>
      <p:sp>
        <p:nvSpPr>
          <p:cNvPr id="11" name="Slide Number Placeholder 10"/>
          <p:cNvSpPr>
            <a:spLocks noGrp="1"/>
          </p:cNvSpPr>
          <p:nvPr>
            <p:ph type="sldNum" sz="quarter" idx="4"/>
          </p:nvPr>
        </p:nvSpPr>
        <p:spPr>
          <a:xfrm>
            <a:off x="415925" y="6520108"/>
            <a:ext cx="468313" cy="329271"/>
          </a:xfrm>
          <a:prstGeom prst="rect">
            <a:avLst/>
          </a:prstGeom>
        </p:spPr>
        <p:txBody>
          <a:bodyPr vert="horz" lIns="0" tIns="45720" rIns="0" bIns="45720" rtlCol="0" anchor="ctr"/>
          <a:lstStyle>
            <a:lvl1pPr algn="l">
              <a:defRPr sz="1000">
                <a:solidFill>
                  <a:schemeClr val="accent3"/>
                </a:solidFill>
                <a:latin typeface="Arial Narrow" panose="020B0606020202030204" pitchFamily="34" charset="0"/>
              </a:defRPr>
            </a:lvl1pPr>
          </a:lstStyle>
          <a:p>
            <a:fld id="{71603DBA-68A2-44D7-9CF5-5D2921E01548}" type="slidenum">
              <a:rPr lang="en-GB" smtClean="0"/>
              <a:pPr/>
              <a:t>‹#›</a:t>
            </a:fld>
            <a:endParaRPr lang="en-GB"/>
          </a:p>
        </p:txBody>
      </p:sp>
    </p:spTree>
    <p:extLst>
      <p:ext uri="{BB962C8B-B14F-4D97-AF65-F5344CB8AC3E}">
        <p14:creationId xmlns:p14="http://schemas.microsoft.com/office/powerpoint/2010/main" val="2387850585"/>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62" r:id="rId3"/>
    <p:sldLayoutId id="2147483663" r:id="rId4"/>
    <p:sldLayoutId id="2147483664" r:id="rId5"/>
    <p:sldLayoutId id="2147483658" r:id="rId6"/>
    <p:sldLayoutId id="2147483774" r:id="rId7"/>
    <p:sldLayoutId id="2147483775" r:id="rId8"/>
  </p:sldLayoutIdLst>
  <p:hf hdr="0"/>
  <p:txStyles>
    <p:titleStyle>
      <a:lvl1pPr algn="ctr" defTabSz="914345"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879" indent="-342879" algn="l" defTabSz="914345"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05" indent="-285736" algn="l" defTabSz="914345"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31" indent="-228586" algn="l" defTabSz="914345"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5" indent="-228586" algn="l" defTabSz="914345"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277" indent="-228586" algn="l" defTabSz="914345"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450" indent="-228586" algn="l" defTabSz="9143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24" indent="-228586" algn="l" defTabSz="9143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94" indent="-228586" algn="l" defTabSz="9143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70" indent="-228586" algn="l" defTabSz="9143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4"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89" algn="l" defTabSz="914345" rtl="0" eaLnBrk="1" latinLnBrk="0" hangingPunct="1">
        <a:defRPr sz="1800" kern="1200">
          <a:solidFill>
            <a:schemeClr val="tx1"/>
          </a:solidFill>
          <a:latin typeface="+mn-lt"/>
          <a:ea typeface="+mn-ea"/>
          <a:cs typeface="+mn-cs"/>
        </a:defRPr>
      </a:lvl5pPr>
      <a:lvl6pPr marL="2285864" algn="l" defTabSz="914345" rtl="0" eaLnBrk="1" latinLnBrk="0" hangingPunct="1">
        <a:defRPr sz="1800" kern="1200">
          <a:solidFill>
            <a:schemeClr val="tx1"/>
          </a:solidFill>
          <a:latin typeface="+mn-lt"/>
          <a:ea typeface="+mn-ea"/>
          <a:cs typeface="+mn-cs"/>
        </a:defRPr>
      </a:lvl6pPr>
      <a:lvl7pPr marL="2743037"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3" algn="l" defTabSz="91434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5978" userDrawn="1">
          <p15:clr>
            <a:srgbClr val="F26B43"/>
          </p15:clr>
        </p15:guide>
        <p15:guide id="4" orient="horz" pos="4110" userDrawn="1">
          <p15:clr>
            <a:srgbClr val="F26B43"/>
          </p15:clr>
        </p15:guide>
        <p15:guide id="5" pos="3120" userDrawn="1">
          <p15:clr>
            <a:srgbClr val="F26B43"/>
          </p15:clr>
        </p15:guide>
        <p15:guide id="6" orient="horz" pos="414" userDrawn="1">
          <p15:clr>
            <a:srgbClr val="F26B43"/>
          </p15:clr>
        </p15:guide>
        <p15:guide id="7" orient="horz" pos="1253" userDrawn="1">
          <p15:clr>
            <a:srgbClr val="F26B43"/>
          </p15:clr>
        </p15:guide>
        <p15:guide id="8" orient="horz" pos="1117" userDrawn="1">
          <p15:clr>
            <a:srgbClr val="F26B43"/>
          </p15:clr>
        </p15:guide>
        <p15:guide id="9" pos="262" userDrawn="1">
          <p15:clr>
            <a:srgbClr val="F26B43"/>
          </p15:clr>
        </p15:guide>
        <p15:guide id="10"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8.bin"/><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dcs@optimain.co.uk?subject=I'm%20interested%20to%20get%20in%20touch" TargetMode="External"/><Relationship Id="rId4" Type="http://schemas.openxmlformats.org/officeDocument/2006/relationships/hyperlink" Target="http://www.optimain.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8D2AA-5E32-4C84-87D1-C8EE9DD4A638}"/>
              </a:ext>
            </a:extLst>
          </p:cNvPr>
          <p:cNvSpPr>
            <a:spLocks noGrp="1"/>
          </p:cNvSpPr>
          <p:nvPr>
            <p:ph type="body" sz="quarter" idx="11"/>
          </p:nvPr>
        </p:nvSpPr>
        <p:spPr>
          <a:xfrm>
            <a:off x="869588" y="5027191"/>
            <a:ext cx="6136455" cy="692049"/>
          </a:xfrm>
        </p:spPr>
        <p:txBody>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Daniel C Shorten</a:t>
            </a:r>
          </a:p>
          <a:p>
            <a:r>
              <a:rPr lang="en-GB" dirty="0" err="1">
                <a:latin typeface="Helvetica Neue" panose="02000503000000020004" pitchFamily="2" charset="0"/>
                <a:ea typeface="Helvetica Neue" panose="02000503000000020004" pitchFamily="2" charset="0"/>
                <a:cs typeface="Helvetica Neue" panose="02000503000000020004" pitchFamily="2" charset="0"/>
              </a:rPr>
              <a:t>BiNDT</a:t>
            </a:r>
            <a:r>
              <a:rPr lang="en-GB" dirty="0">
                <a:latin typeface="Helvetica Neue" panose="02000503000000020004" pitchFamily="2" charset="0"/>
                <a:ea typeface="Helvetica Neue" panose="02000503000000020004" pitchFamily="2" charset="0"/>
                <a:cs typeface="Helvetica Neue" panose="02000503000000020004" pitchFamily="2" charset="0"/>
              </a:rPr>
              <a:t> CM Conference 2021 [Online]</a:t>
            </a:r>
          </a:p>
        </p:txBody>
      </p:sp>
      <p:sp>
        <p:nvSpPr>
          <p:cNvPr id="7" name="Text Placeholder 6">
            <a:extLst>
              <a:ext uri="{FF2B5EF4-FFF2-40B4-BE49-F238E27FC236}">
                <a16:creationId xmlns:a16="http://schemas.microsoft.com/office/drawing/2014/main" id="{7E022295-29D6-44CA-A109-60B4BDF55523}"/>
              </a:ext>
            </a:extLst>
          </p:cNvPr>
          <p:cNvSpPr>
            <a:spLocks noGrp="1"/>
          </p:cNvSpPr>
          <p:nvPr>
            <p:ph type="body" sz="quarter" idx="12"/>
          </p:nvPr>
        </p:nvSpPr>
        <p:spPr>
          <a:xfrm>
            <a:off x="869588" y="1484784"/>
            <a:ext cx="8669951" cy="1853135"/>
          </a:xfrm>
        </p:spPr>
        <p:txBody>
          <a:bodyPr/>
          <a:lstStyle/>
          <a:p>
            <a:r>
              <a:rPr lang="en-US" sz="2800"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development of CM diagnostics for prescribed actions using a combination of artificial intelligence, machine learning algorithms and a modified approach to FMECA</a:t>
            </a:r>
          </a:p>
          <a:p>
            <a:endParaRPr lang="en-US" sz="2800"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200"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Experience to date</a:t>
            </a:r>
            <a:endParaRPr lang="en-GB" sz="1200"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id="{AF1CBB3E-93DA-314B-8833-A6A47DBD6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88" y="6293008"/>
            <a:ext cx="304800" cy="292100"/>
          </a:xfrm>
          <a:prstGeom prst="rect">
            <a:avLst/>
          </a:prstGeom>
        </p:spPr>
      </p:pic>
      <p:pic>
        <p:nvPicPr>
          <p:cNvPr id="5" name="Picture 4">
            <a:extLst>
              <a:ext uri="{FF2B5EF4-FFF2-40B4-BE49-F238E27FC236}">
                <a16:creationId xmlns:a16="http://schemas.microsoft.com/office/drawing/2014/main" id="{D30288CC-31A0-FF4C-81C8-16EC8E674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464" y="6406385"/>
            <a:ext cx="565667" cy="178723"/>
          </a:xfrm>
          <a:prstGeom prst="rect">
            <a:avLst/>
          </a:prstGeom>
        </p:spPr>
      </p:pic>
    </p:spTree>
    <p:extLst>
      <p:ext uri="{BB962C8B-B14F-4D97-AF65-F5344CB8AC3E}">
        <p14:creationId xmlns:p14="http://schemas.microsoft.com/office/powerpoint/2010/main" val="118956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0DD43C-07CC-C74B-B1C7-0C3C86C37D11}"/>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36004"/>
            <a:ext cx="9906000" cy="6858000"/>
          </a:xfrm>
          <a:prstGeom prst="rect">
            <a:avLst/>
          </a:prstGeom>
        </p:spPr>
      </p:pic>
      <p:sp>
        <p:nvSpPr>
          <p:cNvPr id="6" name="Rectangle 5">
            <a:extLst>
              <a:ext uri="{FF2B5EF4-FFF2-40B4-BE49-F238E27FC236}">
                <a16:creationId xmlns:a16="http://schemas.microsoft.com/office/drawing/2014/main" id="{927F271B-0E32-C943-9114-28A5C13FCA14}"/>
              </a:ext>
            </a:extLst>
          </p:cNvPr>
          <p:cNvSpPr/>
          <p:nvPr/>
        </p:nvSpPr>
        <p:spPr>
          <a:xfrm>
            <a:off x="128464" y="2204238"/>
            <a:ext cx="9145016" cy="2376264"/>
          </a:xfrm>
          <a:prstGeom prst="rect">
            <a:avLst/>
          </a:prstGeom>
          <a:solidFill>
            <a:schemeClr val="tx2">
              <a:alpha val="85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bg1"/>
              </a:solidFill>
              <a:latin typeface="Arial Narrow" panose="020B0606020202030204" pitchFamily="34" charset="0"/>
            </a:endParaRPr>
          </a:p>
        </p:txBody>
      </p:sp>
      <p:sp>
        <p:nvSpPr>
          <p:cNvPr id="2" name="Content Placeholder 1"/>
          <p:cNvSpPr>
            <a:spLocks noGrp="1"/>
          </p:cNvSpPr>
          <p:nvPr>
            <p:ph idx="1"/>
          </p:nvPr>
        </p:nvSpPr>
        <p:spPr>
          <a:xfrm>
            <a:off x="272480" y="2276872"/>
            <a:ext cx="9065726" cy="2448271"/>
          </a:xfrm>
          <a:solidFill>
            <a:schemeClr val="tx1"/>
          </a:solidFill>
          <a:ln>
            <a:noFill/>
          </a:ln>
        </p:spPr>
        <p:txBody>
          <a:bodyPr/>
          <a:lstStyle/>
          <a:p>
            <a:r>
              <a:rPr lang="en-GB" sz="1800" dirty="0">
                <a:solidFill>
                  <a:schemeClr val="bg1"/>
                </a:solidFill>
              </a:rPr>
              <a:t>Novelty detection with a one-class SVM model:</a:t>
            </a:r>
          </a:p>
          <a:p>
            <a:r>
              <a:rPr lang="en-GB" sz="1800" dirty="0">
                <a:solidFill>
                  <a:schemeClr val="bg1"/>
                </a:solidFill>
              </a:rPr>
              <a:t>Train the model on healthy machine data.</a:t>
            </a:r>
          </a:p>
          <a:p>
            <a:r>
              <a:rPr lang="en-GB" sz="1800" dirty="0">
                <a:solidFill>
                  <a:schemeClr val="bg1"/>
                </a:solidFill>
              </a:rPr>
              <a:t>Define a frontier/boundary for ‘normal’ observations. </a:t>
            </a:r>
          </a:p>
          <a:p>
            <a:r>
              <a:rPr lang="en-GB" sz="1800" dirty="0">
                <a:solidFill>
                  <a:schemeClr val="bg1"/>
                </a:solidFill>
              </a:rPr>
              <a:t>Each new measurement is given a score, a measure of how ‘normal’ the point is. </a:t>
            </a:r>
          </a:p>
          <a:p>
            <a:r>
              <a:rPr lang="en-GB" sz="1800" dirty="0">
                <a:solidFill>
                  <a:schemeClr val="bg1"/>
                </a:solidFill>
              </a:rPr>
              <a:t>A positive score is normal and within the boundary.</a:t>
            </a:r>
          </a:p>
          <a:p>
            <a:r>
              <a:rPr lang="en-GB" sz="1800" dirty="0">
                <a:solidFill>
                  <a:schemeClr val="bg1"/>
                </a:solidFill>
              </a:rPr>
              <a:t>Negative is abnormal – indicative of a change in the operation of the machine or a developing fault. </a:t>
            </a:r>
          </a:p>
        </p:txBody>
      </p:sp>
      <p:sp>
        <p:nvSpPr>
          <p:cNvPr id="3" name="Title 2"/>
          <p:cNvSpPr>
            <a:spLocks noGrp="1"/>
          </p:cNvSpPr>
          <p:nvPr>
            <p:ph type="title"/>
          </p:nvPr>
        </p:nvSpPr>
        <p:spPr>
          <a:xfrm>
            <a:off x="128464" y="215651"/>
            <a:ext cx="6336704" cy="660511"/>
          </a:xfrm>
          <a:solidFill>
            <a:schemeClr val="tx2">
              <a:alpha val="85000"/>
            </a:schemeClr>
          </a:solidFill>
        </p:spPr>
        <p:txBody>
          <a:bodyPr/>
          <a:lstStyle/>
          <a:p>
            <a:r>
              <a:rPr lang="en-GB" b="1" dirty="0">
                <a:solidFill>
                  <a:schemeClr val="bg1"/>
                </a:solidFill>
              </a:rPr>
              <a:t>Simplified Novelty detection</a:t>
            </a:r>
          </a:p>
        </p:txBody>
      </p:sp>
    </p:spTree>
    <p:extLst>
      <p:ext uri="{BB962C8B-B14F-4D97-AF65-F5344CB8AC3E}">
        <p14:creationId xmlns:p14="http://schemas.microsoft.com/office/powerpoint/2010/main" val="4194844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000" b="1" dirty="0">
                <a:solidFill>
                  <a:schemeClr val="tx1"/>
                </a:solidFill>
              </a:rPr>
              <a:t>Risk assessment using condition monitoring data</a:t>
            </a:r>
            <a:endParaRPr lang="en-GB" sz="4000" dirty="0">
              <a:solidFill>
                <a:schemeClr val="tx1"/>
              </a:solidFill>
            </a:endParaRPr>
          </a:p>
        </p:txBody>
      </p:sp>
      <p:sp>
        <p:nvSpPr>
          <p:cNvPr id="4" name="Rectangle 2"/>
          <p:cNvSpPr>
            <a:spLocks noChangeArrowheads="1"/>
          </p:cNvSpPr>
          <p:nvPr/>
        </p:nvSpPr>
        <p:spPr bwMode="auto">
          <a:xfrm>
            <a:off x="381001" y="6725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1987511088"/>
              </p:ext>
            </p:extLst>
          </p:nvPr>
        </p:nvGraphicFramePr>
        <p:xfrm>
          <a:off x="433596" y="1484784"/>
          <a:ext cx="8973964" cy="4248472"/>
        </p:xfrm>
        <a:graphic>
          <a:graphicData uri="http://schemas.openxmlformats.org/presentationml/2006/ole">
            <mc:AlternateContent xmlns:mc="http://schemas.openxmlformats.org/markup-compatibility/2006">
              <mc:Choice xmlns:v="urn:schemas-microsoft-com:vml" Requires="v">
                <p:oleObj r:id="rId2" imgW="11601570" imgH="5477060" progId="Visio.Drawing.15">
                  <p:embed/>
                </p:oleObj>
              </mc:Choice>
              <mc:Fallback>
                <p:oleObj r:id="rId2" imgW="11601570" imgH="5477060" progId="Visio.Drawing.15">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96" y="1484784"/>
                        <a:ext cx="8973964" cy="4248472"/>
                      </a:xfrm>
                      <a:prstGeom prst="rect">
                        <a:avLst/>
                      </a:prstGeom>
                      <a:noFill/>
                    </p:spPr>
                  </p:pic>
                </p:oleObj>
              </mc:Fallback>
            </mc:AlternateContent>
          </a:graphicData>
        </a:graphic>
      </p:graphicFrame>
    </p:spTree>
    <p:extLst>
      <p:ext uri="{BB962C8B-B14F-4D97-AF65-F5344CB8AC3E}">
        <p14:creationId xmlns:p14="http://schemas.microsoft.com/office/powerpoint/2010/main" val="3903764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31737-F32C-4F9E-8204-975DECC34A8A}"/>
              </a:ext>
            </a:extLst>
          </p:cNvPr>
          <p:cNvSpPr txBox="1"/>
          <p:nvPr/>
        </p:nvSpPr>
        <p:spPr>
          <a:xfrm>
            <a:off x="380492" y="620688"/>
            <a:ext cx="9145016" cy="3550578"/>
          </a:xfrm>
          <a:prstGeom prst="rect">
            <a:avLst/>
          </a:prstGeom>
          <a:noFill/>
        </p:spPr>
        <p:txBody>
          <a:bodyPr wrap="square" lIns="36000" tIns="36000" rIns="36000" bIns="36000" rtlCol="0">
            <a:spAutoFit/>
          </a:bodyPr>
          <a:lstStyle/>
          <a:p>
            <a:pPr>
              <a:lnSpc>
                <a:spcPct val="150000"/>
              </a:lnSpc>
            </a:pPr>
            <a:r>
              <a:rPr lang="en-GB" sz="2400" b="1" dirty="0">
                <a:latin typeface="Helvetica Neue" panose="02000503000000020004" pitchFamily="2" charset="0"/>
                <a:ea typeface="Helvetica Neue" panose="02000503000000020004" pitchFamily="2" charset="0"/>
                <a:cs typeface="Helvetica Neue" panose="02000503000000020004" pitchFamily="2" charset="0"/>
              </a:rPr>
              <a:t>Further development</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lnSpc>
                <a:spcPct val="150000"/>
              </a:lnSpc>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We have sites established in UK @ Royal Mail, Grants Distillery and Toyota</a:t>
            </a:r>
          </a:p>
          <a:p>
            <a:pPr marL="457200" indent="-457200">
              <a:lnSpc>
                <a:spcPct val="150000"/>
              </a:lnSpc>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We are exploring the addition of lube analysis and oil sensor data to the VA set-ups</a:t>
            </a:r>
            <a:endParaRPr lang="en-GB" sz="1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Software support for trusted outputs</a:t>
            </a:r>
          </a:p>
          <a:p>
            <a:pPr marL="457200" indent="-457200">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We are working on the basis that for machinery protection and additional assurance, that “just enough, is good enough”</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0143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E4AD69-2DF3-254C-820B-697AFE00B7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667"/>
            <a:ext cx="9906000" cy="6600666"/>
          </a:xfrm>
          <a:prstGeom prst="rect">
            <a:avLst/>
          </a:prstGeom>
        </p:spPr>
      </p:pic>
      <p:sp>
        <p:nvSpPr>
          <p:cNvPr id="2" name="TextBox 1">
            <a:extLst>
              <a:ext uri="{FF2B5EF4-FFF2-40B4-BE49-F238E27FC236}">
                <a16:creationId xmlns:a16="http://schemas.microsoft.com/office/drawing/2014/main" id="{CE7DB341-41D1-4AF0-B107-5B5D0676619F}"/>
              </a:ext>
            </a:extLst>
          </p:cNvPr>
          <p:cNvSpPr txBox="1"/>
          <p:nvPr/>
        </p:nvSpPr>
        <p:spPr>
          <a:xfrm>
            <a:off x="632520" y="548680"/>
            <a:ext cx="8280920" cy="4874018"/>
          </a:xfrm>
          <a:prstGeom prst="rect">
            <a:avLst/>
          </a:prstGeom>
          <a:noFill/>
        </p:spPr>
        <p:txBody>
          <a:bodyPr wrap="square" lIns="36000" tIns="36000" rIns="36000" bIns="36000" rtlCol="0">
            <a:spAutoFit/>
          </a:bodyPr>
          <a:lstStyle/>
          <a:p>
            <a:r>
              <a:rPr lang="en-GB" sz="4000" b="1" dirty="0">
                <a:solidFill>
                  <a:schemeClr val="bg1"/>
                </a:solidFill>
                <a:latin typeface="Arial" panose="020B0604020202020204" pitchFamily="34" charset="0"/>
                <a:cs typeface="Arial" panose="020B0604020202020204" pitchFamily="34" charset="0"/>
              </a:rPr>
              <a:t>Conclusions</a:t>
            </a:r>
          </a:p>
          <a:p>
            <a:endParaRPr lang="en-GB" sz="2400"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Quick and easy FMECA</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Gains quick start maturity</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Core intelligence grows</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Providing better diagnostics and useful ongoing reliability data</a:t>
            </a:r>
          </a:p>
          <a:p>
            <a:endParaRPr lang="en-GB"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1F4E49E-40F3-FD47-B9A3-CB969F104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440" y="5736948"/>
            <a:ext cx="720080" cy="738543"/>
          </a:xfrm>
          <a:prstGeom prst="rect">
            <a:avLst/>
          </a:prstGeom>
        </p:spPr>
      </p:pic>
    </p:spTree>
    <p:extLst>
      <p:ext uri="{BB962C8B-B14F-4D97-AF65-F5344CB8AC3E}">
        <p14:creationId xmlns:p14="http://schemas.microsoft.com/office/powerpoint/2010/main" val="271045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FEF703-41CA-4A58-BE0F-203B25ED329D}"/>
              </a:ext>
            </a:extLst>
          </p:cNvPr>
          <p:cNvSpPr txBox="1"/>
          <p:nvPr/>
        </p:nvSpPr>
        <p:spPr>
          <a:xfrm>
            <a:off x="557133" y="1144976"/>
            <a:ext cx="8644339" cy="503590"/>
          </a:xfrm>
          <a:prstGeom prst="rect">
            <a:avLst/>
          </a:prstGeom>
          <a:noFill/>
        </p:spPr>
        <p:txBody>
          <a:bodyPr wrap="square" lIns="36000" tIns="36000" rIns="36000" bIns="36000" rtlCol="0">
            <a:spAutoFit/>
          </a:bodyPr>
          <a:lstStyle/>
          <a:p>
            <a:r>
              <a:rPr lang="en-GB" sz="1400" dirty="0">
                <a:latin typeface="Helvetica Neue" panose="02000503000000020004" pitchFamily="2" charset="0"/>
                <a:ea typeface="Helvetica Neue" panose="02000503000000020004" pitchFamily="2" charset="0"/>
                <a:cs typeface="Helvetica Neue" panose="02000503000000020004" pitchFamily="2" charset="0"/>
              </a:rPr>
              <a:t>We are an independent consultancy focused upon improving reliability via strategy development and the application of mature Condition Monitoring technologies, innovation exploitation and good practice</a:t>
            </a: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08999663-2B61-1440-BF7B-CDE2D737EA9B}"/>
              </a:ext>
            </a:extLst>
          </p:cNvPr>
          <p:cNvSpPr txBox="1"/>
          <p:nvPr/>
        </p:nvSpPr>
        <p:spPr>
          <a:xfrm>
            <a:off x="528285" y="317733"/>
            <a:ext cx="4928771" cy="749812"/>
          </a:xfrm>
          <a:prstGeom prst="rect">
            <a:avLst/>
          </a:prstGeom>
          <a:noFill/>
        </p:spPr>
        <p:txBody>
          <a:bodyPr wrap="square" lIns="36000" tIns="36000" rIns="36000" bIns="36000" rtlCol="0">
            <a:spAutoFit/>
          </a:bodyPr>
          <a:lstStyle/>
          <a:p>
            <a:r>
              <a:rPr lang="en-US" sz="4400" b="1" dirty="0">
                <a:solidFill>
                  <a:srgbClr val="1C70FF"/>
                </a:solidFill>
                <a:latin typeface="Helvetica Neue" panose="02000503000000020004" pitchFamily="2" charset="0"/>
                <a:ea typeface="Helvetica Neue" panose="02000503000000020004" pitchFamily="2" charset="0"/>
                <a:cs typeface="Helvetica Neue" panose="02000503000000020004" pitchFamily="2" charset="0"/>
              </a:rPr>
              <a:t>Optimain Ltd</a:t>
            </a:r>
          </a:p>
        </p:txBody>
      </p:sp>
      <p:pic>
        <p:nvPicPr>
          <p:cNvPr id="14" name="optimain_final.png" descr="optimain_final.png">
            <a:extLst>
              <a:ext uri="{FF2B5EF4-FFF2-40B4-BE49-F238E27FC236}">
                <a16:creationId xmlns:a16="http://schemas.microsoft.com/office/drawing/2014/main" id="{BD4A875A-4C84-E44C-8DA7-E38CBC86283E}"/>
              </a:ext>
            </a:extLst>
          </p:cNvPr>
          <p:cNvPicPr>
            <a:picLocks noChangeAspect="1"/>
          </p:cNvPicPr>
          <p:nvPr/>
        </p:nvPicPr>
        <p:blipFill>
          <a:blip r:embed="rId2">
            <a:alphaModFix/>
          </a:blip>
          <a:stretch>
            <a:fillRect/>
          </a:stretch>
        </p:blipFill>
        <p:spPr>
          <a:xfrm>
            <a:off x="7971477" y="6021288"/>
            <a:ext cx="1756088" cy="555234"/>
          </a:xfrm>
          <a:prstGeom prst="rect">
            <a:avLst/>
          </a:prstGeom>
          <a:ln w="12700">
            <a:miter lim="400000"/>
          </a:ln>
          <a:effectLst/>
        </p:spPr>
      </p:pic>
      <p:pic>
        <p:nvPicPr>
          <p:cNvPr id="16" name="Picture 15">
            <a:extLst>
              <a:ext uri="{FF2B5EF4-FFF2-40B4-BE49-F238E27FC236}">
                <a16:creationId xmlns:a16="http://schemas.microsoft.com/office/drawing/2014/main" id="{766AC228-758D-F84D-B546-1D7C33DD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33" y="1903172"/>
            <a:ext cx="8481392" cy="3483909"/>
          </a:xfrm>
          <a:prstGeom prst="rect">
            <a:avLst/>
          </a:prstGeom>
        </p:spPr>
      </p:pic>
      <p:sp>
        <p:nvSpPr>
          <p:cNvPr id="18" name="TextBox 17">
            <a:extLst>
              <a:ext uri="{FF2B5EF4-FFF2-40B4-BE49-F238E27FC236}">
                <a16:creationId xmlns:a16="http://schemas.microsoft.com/office/drawing/2014/main" id="{085001CD-51EB-F647-BEB0-392F3CD2652B}"/>
              </a:ext>
            </a:extLst>
          </p:cNvPr>
          <p:cNvSpPr txBox="1"/>
          <p:nvPr/>
        </p:nvSpPr>
        <p:spPr>
          <a:xfrm>
            <a:off x="528285" y="5877214"/>
            <a:ext cx="5620003" cy="288147"/>
          </a:xfrm>
          <a:prstGeom prst="rect">
            <a:avLst/>
          </a:prstGeom>
          <a:noFill/>
        </p:spPr>
        <p:txBody>
          <a:bodyPr wrap="square" lIns="36000" tIns="36000" rIns="36000" bIns="36000" rtlCol="0">
            <a:spAutoFit/>
          </a:bodyPr>
          <a:lstStyle/>
          <a:p>
            <a:r>
              <a:rPr lang="en-US" sz="1400" dirty="0">
                <a:solidFill>
                  <a:srgbClr val="1C70FF"/>
                </a:solidFill>
                <a:latin typeface="Helvetica Neue" panose="02000503000000020004" pitchFamily="2" charset="0"/>
                <a:ea typeface="Helvetica Neue" panose="02000503000000020004" pitchFamily="2" charset="0"/>
                <a:cs typeface="Helvetica Neue" panose="02000503000000020004" pitchFamily="2" charset="0"/>
              </a:rPr>
              <a:t>Find us at </a:t>
            </a:r>
            <a:r>
              <a:rPr lang="en-US" sz="1400" dirty="0">
                <a:solidFill>
                  <a:srgbClr val="1C70FF"/>
                </a:solidFill>
                <a:latin typeface="Helvetica Neue" panose="02000503000000020004" pitchFamily="2" charset="0"/>
                <a:ea typeface="Helvetica Neue" panose="02000503000000020004" pitchFamily="2" charset="0"/>
                <a:cs typeface="Helvetica Neue" panose="02000503000000020004" pitchFamily="2" charset="0"/>
                <a:hlinkClick r:id="rId4"/>
              </a:rPr>
              <a:t>www.optimain.co.uk</a:t>
            </a:r>
            <a:r>
              <a:rPr lang="en-US" sz="1400" dirty="0">
                <a:solidFill>
                  <a:srgbClr val="1C70FF"/>
                </a:solidFill>
                <a:latin typeface="Helvetica Neue" panose="02000503000000020004" pitchFamily="2" charset="0"/>
                <a:ea typeface="Helvetica Neue" panose="02000503000000020004" pitchFamily="2" charset="0"/>
                <a:cs typeface="Helvetica Neue" panose="02000503000000020004" pitchFamily="2" charset="0"/>
              </a:rPr>
              <a:t> or email </a:t>
            </a:r>
            <a:r>
              <a:rPr lang="en-US" sz="1400" dirty="0" err="1">
                <a:solidFill>
                  <a:srgbClr val="1C70FF"/>
                </a:solidFill>
                <a:latin typeface="Helvetica Neue" panose="02000503000000020004" pitchFamily="2" charset="0"/>
                <a:ea typeface="Helvetica Neue" panose="02000503000000020004" pitchFamily="2" charset="0"/>
                <a:cs typeface="Helvetica Neue" panose="02000503000000020004" pitchFamily="2" charset="0"/>
                <a:hlinkClick r:id="rId5"/>
              </a:rPr>
              <a:t>dcs@Optimain.co.uk</a:t>
            </a:r>
            <a:endParaRPr lang="en-US" sz="1400" dirty="0">
              <a:solidFill>
                <a:srgbClr val="1C70FF"/>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7251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7">
            <a:extLst>
              <a:ext uri="{FF2B5EF4-FFF2-40B4-BE49-F238E27FC236}">
                <a16:creationId xmlns:a16="http://schemas.microsoft.com/office/drawing/2014/main" id="{F9397A6A-6007-8948-864F-E71446B5F839}"/>
              </a:ext>
            </a:extLst>
          </p:cNvPr>
          <p:cNvGraphicFramePr>
            <a:graphicFrameLocks noGrp="1"/>
          </p:cNvGraphicFramePr>
          <p:nvPr>
            <p:extLst>
              <p:ext uri="{D42A27DB-BD31-4B8C-83A1-F6EECF244321}">
                <p14:modId xmlns:p14="http://schemas.microsoft.com/office/powerpoint/2010/main" val="602421438"/>
              </p:ext>
            </p:extLst>
          </p:nvPr>
        </p:nvGraphicFramePr>
        <p:xfrm>
          <a:off x="2216696" y="5414300"/>
          <a:ext cx="6604000" cy="1069960"/>
        </p:xfrm>
        <a:graphic>
          <a:graphicData uri="http://schemas.openxmlformats.org/drawingml/2006/table">
            <a:tbl>
              <a:tblPr firstRow="1" bandRow="1">
                <a:tableStyleId>{3C2FFA5D-87B4-456A-9821-1D502468CF0F}</a:tableStyleId>
              </a:tblPr>
              <a:tblGrid>
                <a:gridCol w="1651000">
                  <a:extLst>
                    <a:ext uri="{9D8B030D-6E8A-4147-A177-3AD203B41FA5}">
                      <a16:colId xmlns:a16="http://schemas.microsoft.com/office/drawing/2014/main" val="2917669853"/>
                    </a:ext>
                  </a:extLst>
                </a:gridCol>
                <a:gridCol w="1651000">
                  <a:extLst>
                    <a:ext uri="{9D8B030D-6E8A-4147-A177-3AD203B41FA5}">
                      <a16:colId xmlns:a16="http://schemas.microsoft.com/office/drawing/2014/main" val="1994596465"/>
                    </a:ext>
                  </a:extLst>
                </a:gridCol>
                <a:gridCol w="1651000">
                  <a:extLst>
                    <a:ext uri="{9D8B030D-6E8A-4147-A177-3AD203B41FA5}">
                      <a16:colId xmlns:a16="http://schemas.microsoft.com/office/drawing/2014/main" val="2063709407"/>
                    </a:ext>
                  </a:extLst>
                </a:gridCol>
                <a:gridCol w="1651000">
                  <a:extLst>
                    <a:ext uri="{9D8B030D-6E8A-4147-A177-3AD203B41FA5}">
                      <a16:colId xmlns:a16="http://schemas.microsoft.com/office/drawing/2014/main" val="516973145"/>
                    </a:ext>
                  </a:extLst>
                </a:gridCol>
              </a:tblGrid>
              <a:tr h="1069960">
                <a:tc>
                  <a:txBody>
                    <a:bodyPr/>
                    <a:lstStyle/>
                    <a:p>
                      <a:pPr algn="ct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Brunel University London </a:t>
                      </a:r>
                      <a:endParaRPr lang="en-US" sz="1400" dirty="0"/>
                    </a:p>
                  </a:txBody>
                  <a:tcPr anchor="b">
                    <a:solidFill>
                      <a:srgbClr val="BE2BBB"/>
                    </a:solidFill>
                  </a:tcPr>
                </a:tc>
                <a:tc>
                  <a:txBody>
                    <a:bodyPr/>
                    <a:lstStyle/>
                    <a:p>
                      <a:pPr algn="ctr"/>
                      <a:r>
                        <a:rPr lang="en-US" sz="1400" dirty="0" err="1">
                          <a:latin typeface="Helvetica Neue" panose="02000503000000020004" pitchFamily="2" charset="0"/>
                          <a:ea typeface="Helvetica Neue" panose="02000503000000020004" pitchFamily="2" charset="0"/>
                          <a:cs typeface="Helvetica Neue" panose="02000503000000020004" pitchFamily="2" charset="0"/>
                        </a:rPr>
                        <a:t>CMServices</a:t>
                      </a:r>
                      <a:r>
                        <a:rPr lang="en-US" sz="1400" dirty="0">
                          <a:latin typeface="Helvetica Neue" panose="02000503000000020004" pitchFamily="2" charset="0"/>
                          <a:ea typeface="Helvetica Neue" panose="02000503000000020004" pitchFamily="2" charset="0"/>
                          <a:cs typeface="Helvetica Neue" panose="02000503000000020004" pitchFamily="2" charset="0"/>
                        </a:rPr>
                        <a:t> Global Ltd </a:t>
                      </a:r>
                      <a:endParaRPr lang="en-US" sz="1400" dirty="0"/>
                    </a:p>
                  </a:txBody>
                  <a:tcPr anchor="b">
                    <a:solidFill>
                      <a:srgbClr val="BE2BBB"/>
                    </a:solidFill>
                  </a:tcPr>
                </a:tc>
                <a:tc>
                  <a:txBody>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TWI </a:t>
                      </a:r>
                      <a:endParaRPr lang="en-US" sz="1400" dirty="0"/>
                    </a:p>
                  </a:txBody>
                  <a:tcPr anchor="b">
                    <a:solidFill>
                      <a:srgbClr val="BE2BBB"/>
                    </a:solidFill>
                  </a:tcPr>
                </a:tc>
                <a:tc>
                  <a:txBody>
                    <a:bodyPr/>
                    <a:lstStyle/>
                    <a:p>
                      <a:pPr marL="0" marR="0" lvl="0" indent="0" algn="ctr" defTabSz="914345" rtl="0" eaLnBrk="1" fontAlgn="auto" latinLnBrk="0" hangingPunct="1">
                        <a:lnSpc>
                          <a:spcPct val="100000"/>
                        </a:lnSpc>
                        <a:spcBef>
                          <a:spcPts val="0"/>
                        </a:spcBef>
                        <a:spcAft>
                          <a:spcPts val="0"/>
                        </a:spcAft>
                        <a:buClrTx/>
                        <a:buSzTx/>
                        <a:buFontTx/>
                        <a:buNone/>
                        <a:tabLst/>
                        <a:defRPr/>
                      </a:pPr>
                      <a:r>
                        <a:rPr lang="en-US" sz="1400" dirty="0" err="1">
                          <a:latin typeface="Helvetica Neue" panose="02000503000000020004" pitchFamily="2" charset="0"/>
                          <a:ea typeface="Helvetica Neue" panose="02000503000000020004" pitchFamily="2" charset="0"/>
                          <a:cs typeface="Helvetica Neue" panose="02000503000000020004" pitchFamily="2" charset="0"/>
                        </a:rPr>
                        <a:t>Vibtek</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txBody>
                  <a:tcPr anchor="b">
                    <a:solidFill>
                      <a:srgbClr val="BE2BBB"/>
                    </a:solidFill>
                  </a:tcPr>
                </a:tc>
                <a:extLst>
                  <a:ext uri="{0D108BD9-81ED-4DB2-BD59-A6C34878D82A}">
                    <a16:rowId xmlns:a16="http://schemas.microsoft.com/office/drawing/2014/main" val="3775755703"/>
                  </a:ext>
                </a:extLst>
              </a:tr>
            </a:tbl>
          </a:graphicData>
        </a:graphic>
      </p:graphicFrame>
      <p:pic>
        <p:nvPicPr>
          <p:cNvPr id="5" name="Picture 4">
            <a:extLst>
              <a:ext uri="{FF2B5EF4-FFF2-40B4-BE49-F238E27FC236}">
                <a16:creationId xmlns:a16="http://schemas.microsoft.com/office/drawing/2014/main" id="{45EE54BF-787D-8D41-BE0C-3D1CD7BD7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852" y="266659"/>
            <a:ext cx="2138629" cy="817711"/>
          </a:xfrm>
          <a:prstGeom prst="rect">
            <a:avLst/>
          </a:prstGeom>
        </p:spPr>
      </p:pic>
      <p:sp>
        <p:nvSpPr>
          <p:cNvPr id="2" name="TextBox 1">
            <a:extLst>
              <a:ext uri="{FF2B5EF4-FFF2-40B4-BE49-F238E27FC236}">
                <a16:creationId xmlns:a16="http://schemas.microsoft.com/office/drawing/2014/main" id="{75FEF703-41CA-4A58-BE0F-203B25ED329D}"/>
              </a:ext>
            </a:extLst>
          </p:cNvPr>
          <p:cNvSpPr txBox="1"/>
          <p:nvPr/>
        </p:nvSpPr>
        <p:spPr>
          <a:xfrm>
            <a:off x="7465503" y="545139"/>
            <a:ext cx="2440497" cy="442035"/>
          </a:xfrm>
          <a:prstGeom prst="rect">
            <a:avLst/>
          </a:prstGeom>
          <a:noFill/>
        </p:spPr>
        <p:txBody>
          <a:bodyPr wrap="square" lIns="36000" tIns="36000" rIns="36000" bIns="36000" rtlCol="0">
            <a:spAutoFit/>
          </a:bodyPr>
          <a:lstStyle/>
          <a:p>
            <a:r>
              <a:rPr lang="en-GB" sz="800" i="1" dirty="0">
                <a:latin typeface="Helvetica Neue" panose="02000503000000020004" pitchFamily="2" charset="0"/>
                <a:ea typeface="Helvetica Neue" panose="02000503000000020004" pitchFamily="2" charset="0"/>
                <a:cs typeface="Helvetica Neue" panose="02000503000000020004" pitchFamily="2" charset="0"/>
              </a:rPr>
              <a:t>Innovate UK is part of UK Research and Innovation, a non-departmental public body funded by a grant-in-aid from the UK government.</a:t>
            </a:r>
            <a:endParaRPr lang="en-GB" sz="105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B9648ED1-E865-4891-BEE9-43119899F521}"/>
              </a:ext>
            </a:extLst>
          </p:cNvPr>
          <p:cNvSpPr txBox="1"/>
          <p:nvPr/>
        </p:nvSpPr>
        <p:spPr>
          <a:xfrm>
            <a:off x="528285" y="1306625"/>
            <a:ext cx="8769424" cy="811367"/>
          </a:xfrm>
          <a:prstGeom prst="rect">
            <a:avLst/>
          </a:prstGeom>
          <a:noFill/>
        </p:spPr>
        <p:txBody>
          <a:bodyPr wrap="square" lIns="36000" tIns="36000" rIns="36000" bIns="36000" rtlCol="0">
            <a:spAutoFit/>
          </a:bodyPr>
          <a:lstStyle/>
          <a:p>
            <a:pPr algn="just"/>
            <a:r>
              <a:rPr lang="en-GB" sz="1200" dirty="0">
                <a:latin typeface="Helvetica Neue" panose="02000503000000020004" pitchFamily="2" charset="0"/>
                <a:ea typeface="Helvetica Neue" panose="02000503000000020004" pitchFamily="2" charset="0"/>
                <a:cs typeface="Helvetica Neue" panose="02000503000000020004" pitchFamily="2" charset="0"/>
              </a:rPr>
              <a:t>The </a:t>
            </a:r>
            <a:r>
              <a:rPr lang="en-GB" sz="1200" dirty="0" err="1">
                <a:latin typeface="Helvetica Neue" panose="02000503000000020004" pitchFamily="2" charset="0"/>
                <a:ea typeface="Helvetica Neue" panose="02000503000000020004" pitchFamily="2" charset="0"/>
                <a:cs typeface="Helvetica Neue" panose="02000503000000020004" pitchFamily="2" charset="0"/>
              </a:rPr>
              <a:t>DiMOS</a:t>
            </a:r>
            <a:r>
              <a:rPr lang="en-GB" sz="1200" dirty="0">
                <a:latin typeface="Helvetica Neue" panose="02000503000000020004" pitchFamily="2" charset="0"/>
                <a:ea typeface="Helvetica Neue" panose="02000503000000020004" pitchFamily="2" charset="0"/>
                <a:cs typeface="Helvetica Neue" panose="02000503000000020004" pitchFamily="2" charset="0"/>
              </a:rPr>
              <a:t> project proposes a prescriptive maintenance digital platform for condition monitoring and maintenance planning of ship’s structure, engine machinery and auxiliary system by real-time sensor data and AI-based models to prescribe maintenance based on monitored condition and taking into account risk level, maintenance timing and associated cost.</a:t>
            </a:r>
          </a:p>
          <a:p>
            <a:pPr algn="just"/>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F1F4193B-B118-A24D-8CE8-B67714733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4" y="2391009"/>
            <a:ext cx="2440496" cy="2503073"/>
          </a:xfrm>
          <a:prstGeom prst="rect">
            <a:avLst/>
          </a:prstGeom>
        </p:spPr>
      </p:pic>
      <p:sp>
        <p:nvSpPr>
          <p:cNvPr id="7" name="TextBox 6">
            <a:extLst>
              <a:ext uri="{FF2B5EF4-FFF2-40B4-BE49-F238E27FC236}">
                <a16:creationId xmlns:a16="http://schemas.microsoft.com/office/drawing/2014/main" id="{CC63650F-EE9B-9248-8EB5-E808FB42BA67}"/>
              </a:ext>
            </a:extLst>
          </p:cNvPr>
          <p:cNvSpPr txBox="1"/>
          <p:nvPr/>
        </p:nvSpPr>
        <p:spPr>
          <a:xfrm>
            <a:off x="3728864" y="2375088"/>
            <a:ext cx="4752528" cy="2534916"/>
          </a:xfrm>
          <a:prstGeom prst="rect">
            <a:avLst/>
          </a:prstGeom>
          <a:noFill/>
        </p:spPr>
        <p:txBody>
          <a:bodyPr wrap="square" lIns="36000" tIns="36000" rIns="36000" bIns="36000" rtlCol="0">
            <a:spAutoFit/>
          </a:bodyPr>
          <a:lstStyle/>
          <a:p>
            <a:pPr fontAlgn="base"/>
            <a:r>
              <a:rPr lang="en-GB" sz="2000" b="1" dirty="0">
                <a:latin typeface="Helvetica Neue" panose="02000503000000020004" pitchFamily="2" charset="0"/>
                <a:ea typeface="Helvetica Neue" panose="02000503000000020004" pitchFamily="2" charset="0"/>
                <a:cs typeface="Helvetica Neue" panose="02000503000000020004" pitchFamily="2" charset="0"/>
              </a:rPr>
              <a:t>Project Goals</a:t>
            </a:r>
          </a:p>
          <a:p>
            <a:pPr fontAlgn="base"/>
            <a:endParaRPr lang="en-GB" sz="1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fontAlgn="base">
              <a:buFont typeface="+mj-lt"/>
              <a:buAutoNum type="arabicPeriod"/>
            </a:pPr>
            <a:r>
              <a:rPr lang="en-GB" sz="1400" dirty="0">
                <a:latin typeface="Helvetica Neue" panose="02000503000000020004" pitchFamily="2" charset="0"/>
                <a:ea typeface="Helvetica Neue" panose="02000503000000020004" pitchFamily="2" charset="0"/>
                <a:cs typeface="Helvetica Neue" panose="02000503000000020004" pitchFamily="2" charset="0"/>
              </a:rPr>
              <a:t>Integrate </a:t>
            </a:r>
            <a:r>
              <a:rPr lang="en-GB" sz="1400" b="1" dirty="0">
                <a:latin typeface="Helvetica Neue" panose="02000503000000020004" pitchFamily="2" charset="0"/>
                <a:ea typeface="Helvetica Neue" panose="02000503000000020004" pitchFamily="2" charset="0"/>
                <a:cs typeface="Helvetica Neue" panose="02000503000000020004" pitchFamily="2" charset="0"/>
              </a:rPr>
              <a:t>ship monitoring and maintenance systems into a single platform</a:t>
            </a:r>
            <a:r>
              <a:rPr lang="en-GB" sz="1400" dirty="0">
                <a:latin typeface="Helvetica Neue" panose="02000503000000020004" pitchFamily="2" charset="0"/>
                <a:ea typeface="Helvetica Neue" panose="02000503000000020004" pitchFamily="2" charset="0"/>
                <a:cs typeface="Helvetica Neue" panose="02000503000000020004" pitchFamily="2" charset="0"/>
              </a:rPr>
              <a:t> to avoid multiple fragmented on-board maintenance systems.</a:t>
            </a:r>
          </a:p>
          <a:p>
            <a:pPr marL="342900" indent="-342900" fontAlgn="base">
              <a:buFont typeface="+mj-lt"/>
              <a:buAutoNum type="arabicPeriod"/>
            </a:pPr>
            <a:r>
              <a:rPr lang="en-GB" sz="1400" dirty="0">
                <a:latin typeface="Helvetica Neue" panose="02000503000000020004" pitchFamily="2" charset="0"/>
                <a:ea typeface="Helvetica Neue" panose="02000503000000020004" pitchFamily="2" charset="0"/>
                <a:cs typeface="Helvetica Neue" panose="02000503000000020004" pitchFamily="2" charset="0"/>
              </a:rPr>
              <a:t>Provide a </a:t>
            </a:r>
            <a:r>
              <a:rPr lang="en-GB" sz="1400" b="1" dirty="0">
                <a:latin typeface="Helvetica Neue" panose="02000503000000020004" pitchFamily="2" charset="0"/>
                <a:ea typeface="Helvetica Neue" panose="02000503000000020004" pitchFamily="2" charset="0"/>
                <a:cs typeface="Helvetica Neue" panose="02000503000000020004" pitchFamily="2" charset="0"/>
              </a:rPr>
              <a:t>prescriptive diagnostic approach</a:t>
            </a:r>
            <a:r>
              <a:rPr lang="en-GB" sz="1400" dirty="0">
                <a:latin typeface="Helvetica Neue" panose="02000503000000020004" pitchFamily="2" charset="0"/>
                <a:ea typeface="Helvetica Neue" panose="02000503000000020004" pitchFamily="2" charset="0"/>
                <a:cs typeface="Helvetica Neue" panose="02000503000000020004" pitchFamily="2" charset="0"/>
              </a:rPr>
              <a:t> in addition to the standard predictive condition monitoring approach.</a:t>
            </a:r>
          </a:p>
          <a:p>
            <a:pPr marL="342900" indent="-342900" fontAlgn="base">
              <a:buFont typeface="+mj-lt"/>
              <a:buAutoNum type="arabicPeriod"/>
            </a:pPr>
            <a:r>
              <a:rPr lang="en-GB" sz="1400" b="1" dirty="0">
                <a:latin typeface="Helvetica Neue" panose="02000503000000020004" pitchFamily="2" charset="0"/>
                <a:ea typeface="Helvetica Neue" panose="02000503000000020004" pitchFamily="2" charset="0"/>
                <a:cs typeface="Helvetica Neue" panose="02000503000000020004" pitchFamily="2" charset="0"/>
              </a:rPr>
              <a:t>Optimise the manual interpretation of data</a:t>
            </a:r>
            <a:r>
              <a:rPr lang="en-GB" sz="1400" dirty="0">
                <a:latin typeface="Helvetica Neue" panose="02000503000000020004" pitchFamily="2" charset="0"/>
                <a:ea typeface="Helvetica Neue" panose="02000503000000020004" pitchFamily="2" charset="0"/>
                <a:cs typeface="Helvetica Neue" panose="02000503000000020004" pitchFamily="2" charset="0"/>
              </a:rPr>
              <a:t> to reduce false positives and unnecessary expenditure.</a:t>
            </a:r>
          </a:p>
          <a:p>
            <a:endParaRPr lang="en-US" sz="1400" dirty="0" err="1"/>
          </a:p>
        </p:txBody>
      </p:sp>
      <p:pic>
        <p:nvPicPr>
          <p:cNvPr id="9" name="Picture 8">
            <a:extLst>
              <a:ext uri="{FF2B5EF4-FFF2-40B4-BE49-F238E27FC236}">
                <a16:creationId xmlns:a16="http://schemas.microsoft.com/office/drawing/2014/main" id="{16AC59E3-FE1D-5A43-B6B5-660ABB2D2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335" y="5311368"/>
            <a:ext cx="853065" cy="687191"/>
          </a:xfrm>
          <a:prstGeom prst="rect">
            <a:avLst/>
          </a:prstGeom>
        </p:spPr>
      </p:pic>
      <p:pic>
        <p:nvPicPr>
          <p:cNvPr id="11" name="Picture 10">
            <a:extLst>
              <a:ext uri="{FF2B5EF4-FFF2-40B4-BE49-F238E27FC236}">
                <a16:creationId xmlns:a16="http://schemas.microsoft.com/office/drawing/2014/main" id="{6A8E4901-0717-F24F-BC83-53EDD2F51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1567" y="5573054"/>
            <a:ext cx="457200" cy="368300"/>
          </a:xfrm>
          <a:prstGeom prst="rect">
            <a:avLst/>
          </a:prstGeom>
        </p:spPr>
      </p:pic>
      <p:pic>
        <p:nvPicPr>
          <p:cNvPr id="13" name="Picture 12">
            <a:extLst>
              <a:ext uri="{FF2B5EF4-FFF2-40B4-BE49-F238E27FC236}">
                <a16:creationId xmlns:a16="http://schemas.microsoft.com/office/drawing/2014/main" id="{80E72D83-67B0-594C-A5AB-F0CED6301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2174" y="5522203"/>
            <a:ext cx="520826" cy="427077"/>
          </a:xfrm>
          <a:prstGeom prst="rect">
            <a:avLst/>
          </a:prstGeom>
        </p:spPr>
      </p:pic>
      <p:pic>
        <p:nvPicPr>
          <p:cNvPr id="19" name="Picture 18">
            <a:extLst>
              <a:ext uri="{FF2B5EF4-FFF2-40B4-BE49-F238E27FC236}">
                <a16:creationId xmlns:a16="http://schemas.microsoft.com/office/drawing/2014/main" id="{FAA23D27-DDC7-5546-959C-DFFBB1F4261B}"/>
              </a:ext>
            </a:extLst>
          </p:cNvPr>
          <p:cNvPicPr>
            <a:picLocks noChangeAspect="1"/>
          </p:cNvPicPr>
          <p:nvPr/>
        </p:nvPicPr>
        <p:blipFill rotWithShape="1">
          <a:blip r:embed="rId7">
            <a:extLst>
              <a:ext uri="{28A0092B-C50C-407E-A947-70E740481C1C}">
                <a14:useLocalDpi xmlns:a14="http://schemas.microsoft.com/office/drawing/2010/main" val="0"/>
              </a:ext>
            </a:extLst>
          </a:blip>
          <a:srcRect l="4164" t="25289" r="3798" b="19119"/>
          <a:stretch/>
        </p:blipFill>
        <p:spPr>
          <a:xfrm>
            <a:off x="2720752" y="5566449"/>
            <a:ext cx="756963" cy="374906"/>
          </a:xfrm>
          <a:prstGeom prst="rect">
            <a:avLst/>
          </a:prstGeom>
        </p:spPr>
      </p:pic>
      <p:sp>
        <p:nvSpPr>
          <p:cNvPr id="4" name="TextBox 3">
            <a:extLst>
              <a:ext uri="{FF2B5EF4-FFF2-40B4-BE49-F238E27FC236}">
                <a16:creationId xmlns:a16="http://schemas.microsoft.com/office/drawing/2014/main" id="{08999663-2B61-1440-BF7B-CDE2D737EA9B}"/>
              </a:ext>
            </a:extLst>
          </p:cNvPr>
          <p:cNvSpPr txBox="1"/>
          <p:nvPr/>
        </p:nvSpPr>
        <p:spPr>
          <a:xfrm>
            <a:off x="528285" y="404664"/>
            <a:ext cx="4928771" cy="749812"/>
          </a:xfrm>
          <a:prstGeom prst="rect">
            <a:avLst/>
          </a:prstGeom>
          <a:noFill/>
        </p:spPr>
        <p:txBody>
          <a:bodyPr wrap="square" lIns="36000" tIns="36000" rIns="36000" bIns="36000" rtlCol="0">
            <a:spAutoFit/>
          </a:bodyPr>
          <a:lstStyle/>
          <a:p>
            <a:r>
              <a:rPr lang="en-US" sz="4400" b="1" dirty="0" err="1">
                <a:latin typeface="Helvetica Neue" panose="02000503000000020004" pitchFamily="2" charset="0"/>
                <a:ea typeface="Helvetica Neue" panose="02000503000000020004" pitchFamily="2" charset="0"/>
                <a:cs typeface="Helvetica Neue" panose="02000503000000020004" pitchFamily="2" charset="0"/>
              </a:rPr>
              <a:t>DiMOS</a:t>
            </a:r>
            <a:r>
              <a:rPr lang="en-US" sz="4400" b="1" dirty="0">
                <a:latin typeface="Helvetica Neue" panose="02000503000000020004" pitchFamily="2" charset="0"/>
                <a:ea typeface="Helvetica Neue" panose="02000503000000020004" pitchFamily="2" charset="0"/>
                <a:cs typeface="Helvetica Neue" panose="02000503000000020004" pitchFamily="2" charset="0"/>
              </a:rPr>
              <a:t> Project</a:t>
            </a:r>
          </a:p>
        </p:txBody>
      </p:sp>
    </p:spTree>
    <p:extLst>
      <p:ext uri="{BB962C8B-B14F-4D97-AF65-F5344CB8AC3E}">
        <p14:creationId xmlns:p14="http://schemas.microsoft.com/office/powerpoint/2010/main" val="189091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an 22">
            <a:extLst>
              <a:ext uri="{FF2B5EF4-FFF2-40B4-BE49-F238E27FC236}">
                <a16:creationId xmlns:a16="http://schemas.microsoft.com/office/drawing/2014/main" id="{8D8F2F3A-1A81-5143-B5DF-6DC563D31E21}"/>
              </a:ext>
            </a:extLst>
          </p:cNvPr>
          <p:cNvSpPr/>
          <p:nvPr/>
        </p:nvSpPr>
        <p:spPr>
          <a:xfrm>
            <a:off x="3347763" y="1626479"/>
            <a:ext cx="1584176" cy="1779124"/>
          </a:xfrm>
          <a:prstGeom prst="can">
            <a:avLst/>
          </a:prstGeom>
          <a:solidFill>
            <a:srgbClr val="C00000">
              <a:alpha val="32000"/>
            </a:srgbClr>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Can 23">
            <a:extLst>
              <a:ext uri="{FF2B5EF4-FFF2-40B4-BE49-F238E27FC236}">
                <a16:creationId xmlns:a16="http://schemas.microsoft.com/office/drawing/2014/main" id="{F6E441DC-EB11-FF47-93E2-E28F675F46E3}"/>
              </a:ext>
            </a:extLst>
          </p:cNvPr>
          <p:cNvSpPr/>
          <p:nvPr/>
        </p:nvSpPr>
        <p:spPr>
          <a:xfrm>
            <a:off x="5142418" y="1626479"/>
            <a:ext cx="1584176" cy="1779124"/>
          </a:xfrm>
          <a:prstGeom prst="can">
            <a:avLst/>
          </a:prstGeom>
          <a:solidFill>
            <a:schemeClr val="accent4">
              <a:lumMod val="75000"/>
              <a:lumOff val="25000"/>
              <a:alpha val="32000"/>
            </a:schemeClr>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Can 24">
            <a:extLst>
              <a:ext uri="{FF2B5EF4-FFF2-40B4-BE49-F238E27FC236}">
                <a16:creationId xmlns:a16="http://schemas.microsoft.com/office/drawing/2014/main" id="{7B7EAFC2-0D8B-484F-8283-9CA3DEEEC1B9}"/>
              </a:ext>
            </a:extLst>
          </p:cNvPr>
          <p:cNvSpPr/>
          <p:nvPr/>
        </p:nvSpPr>
        <p:spPr>
          <a:xfrm>
            <a:off x="6969224" y="1626479"/>
            <a:ext cx="1584176" cy="1779124"/>
          </a:xfrm>
          <a:prstGeom prst="can">
            <a:avLst/>
          </a:prstGeom>
          <a:solidFill>
            <a:srgbClr val="FFFF00">
              <a:alpha val="32000"/>
            </a:srgbClr>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Can 21">
            <a:extLst>
              <a:ext uri="{FF2B5EF4-FFF2-40B4-BE49-F238E27FC236}">
                <a16:creationId xmlns:a16="http://schemas.microsoft.com/office/drawing/2014/main" id="{9C288328-8F11-6548-873B-717EFF95054E}"/>
              </a:ext>
            </a:extLst>
          </p:cNvPr>
          <p:cNvSpPr/>
          <p:nvPr/>
        </p:nvSpPr>
        <p:spPr>
          <a:xfrm>
            <a:off x="1553109" y="1626479"/>
            <a:ext cx="1584176" cy="1779124"/>
          </a:xfrm>
          <a:prstGeom prst="can">
            <a:avLst/>
          </a:prstGeom>
          <a:solidFill>
            <a:schemeClr val="accent1">
              <a:alpha val="32000"/>
            </a:schemeClr>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ounded Rectangle 4">
            <a:extLst>
              <a:ext uri="{FF2B5EF4-FFF2-40B4-BE49-F238E27FC236}">
                <a16:creationId xmlns:a16="http://schemas.microsoft.com/office/drawing/2014/main" id="{E4768C0A-FF72-354A-A47C-A87AC36E9F3E}"/>
              </a:ext>
            </a:extLst>
          </p:cNvPr>
          <p:cNvSpPr/>
          <p:nvPr/>
        </p:nvSpPr>
        <p:spPr>
          <a:xfrm>
            <a:off x="1676175" y="2171071"/>
            <a:ext cx="1358799"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Events</a:t>
            </a:r>
          </a:p>
        </p:txBody>
      </p:sp>
      <p:sp>
        <p:nvSpPr>
          <p:cNvPr id="6" name="Rounded Rectangle 5">
            <a:extLst>
              <a:ext uri="{FF2B5EF4-FFF2-40B4-BE49-F238E27FC236}">
                <a16:creationId xmlns:a16="http://schemas.microsoft.com/office/drawing/2014/main" id="{D2FFA8D4-FC84-CA4A-A008-60AB3BF68E33}"/>
              </a:ext>
            </a:extLst>
          </p:cNvPr>
          <p:cNvSpPr/>
          <p:nvPr/>
        </p:nvSpPr>
        <p:spPr>
          <a:xfrm>
            <a:off x="1666822" y="2550260"/>
            <a:ext cx="1368152"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CM</a:t>
            </a:r>
          </a:p>
        </p:txBody>
      </p:sp>
      <p:sp>
        <p:nvSpPr>
          <p:cNvPr id="7" name="Rounded Rectangle 6">
            <a:extLst>
              <a:ext uri="{FF2B5EF4-FFF2-40B4-BE49-F238E27FC236}">
                <a16:creationId xmlns:a16="http://schemas.microsoft.com/office/drawing/2014/main" id="{BDA4E6B6-5988-C64C-8CEE-0FF215CA9A3D}"/>
              </a:ext>
            </a:extLst>
          </p:cNvPr>
          <p:cNvSpPr/>
          <p:nvPr/>
        </p:nvSpPr>
        <p:spPr>
          <a:xfrm>
            <a:off x="1666822" y="2929449"/>
            <a:ext cx="1368152" cy="297353"/>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a:t>
            </a:r>
          </a:p>
        </p:txBody>
      </p:sp>
      <p:sp>
        <p:nvSpPr>
          <p:cNvPr id="8" name="TextBox 7">
            <a:extLst>
              <a:ext uri="{FF2B5EF4-FFF2-40B4-BE49-F238E27FC236}">
                <a16:creationId xmlns:a16="http://schemas.microsoft.com/office/drawing/2014/main" id="{B4FD246A-9D26-8C46-9544-764D7C0D6CC9}"/>
              </a:ext>
            </a:extLst>
          </p:cNvPr>
          <p:cNvSpPr txBox="1"/>
          <p:nvPr/>
        </p:nvSpPr>
        <p:spPr>
          <a:xfrm>
            <a:off x="344488" y="313772"/>
            <a:ext cx="4248472" cy="934478"/>
          </a:xfrm>
          <a:prstGeom prst="rect">
            <a:avLst/>
          </a:prstGeom>
          <a:noFill/>
        </p:spPr>
        <p:txBody>
          <a:bodyPr wrap="square" lIns="36000" tIns="36000" rIns="36000" bIns="36000"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Protected Input Streams Data Flow</a:t>
            </a:r>
          </a:p>
        </p:txBody>
      </p:sp>
      <p:sp>
        <p:nvSpPr>
          <p:cNvPr id="9" name="TextBox 8">
            <a:extLst>
              <a:ext uri="{FF2B5EF4-FFF2-40B4-BE49-F238E27FC236}">
                <a16:creationId xmlns:a16="http://schemas.microsoft.com/office/drawing/2014/main" id="{B3E79633-472D-6946-B79E-AD87F534DADA}"/>
              </a:ext>
            </a:extLst>
          </p:cNvPr>
          <p:cNvSpPr txBox="1"/>
          <p:nvPr/>
        </p:nvSpPr>
        <p:spPr>
          <a:xfrm>
            <a:off x="1671755" y="1702820"/>
            <a:ext cx="1309472" cy="257369"/>
          </a:xfrm>
          <a:prstGeom prst="rect">
            <a:avLst/>
          </a:prstGeom>
          <a:noFill/>
          <a:ln>
            <a:noFill/>
          </a:ln>
        </p:spPr>
        <p:txBody>
          <a:bodyPr wrap="square" lIns="36000" tIns="36000" rIns="36000" bIns="3600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Input Data</a:t>
            </a:r>
          </a:p>
        </p:txBody>
      </p:sp>
      <p:sp>
        <p:nvSpPr>
          <p:cNvPr id="10" name="Rounded Rectangle 9">
            <a:extLst>
              <a:ext uri="{FF2B5EF4-FFF2-40B4-BE49-F238E27FC236}">
                <a16:creationId xmlns:a16="http://schemas.microsoft.com/office/drawing/2014/main" id="{C88F5490-2AD8-BA41-A8D8-3209D089CF1F}"/>
              </a:ext>
            </a:extLst>
          </p:cNvPr>
          <p:cNvSpPr/>
          <p:nvPr/>
        </p:nvSpPr>
        <p:spPr>
          <a:xfrm>
            <a:off x="3467979" y="2146682"/>
            <a:ext cx="1358799"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Physical</a:t>
            </a:r>
          </a:p>
        </p:txBody>
      </p:sp>
      <p:sp>
        <p:nvSpPr>
          <p:cNvPr id="11" name="Rounded Rectangle 10">
            <a:extLst>
              <a:ext uri="{FF2B5EF4-FFF2-40B4-BE49-F238E27FC236}">
                <a16:creationId xmlns:a16="http://schemas.microsoft.com/office/drawing/2014/main" id="{5A693D48-558E-9C40-9886-7C7109248FF1}"/>
              </a:ext>
            </a:extLst>
          </p:cNvPr>
          <p:cNvSpPr/>
          <p:nvPr/>
        </p:nvSpPr>
        <p:spPr>
          <a:xfrm>
            <a:off x="3458626" y="2525871"/>
            <a:ext cx="1368152"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Contextual</a:t>
            </a:r>
          </a:p>
        </p:txBody>
      </p:sp>
      <p:sp>
        <p:nvSpPr>
          <p:cNvPr id="12" name="Rounded Rectangle 11">
            <a:extLst>
              <a:ext uri="{FF2B5EF4-FFF2-40B4-BE49-F238E27FC236}">
                <a16:creationId xmlns:a16="http://schemas.microsoft.com/office/drawing/2014/main" id="{8C3B9B07-0554-314E-BD52-FF4049AD013C}"/>
              </a:ext>
            </a:extLst>
          </p:cNvPr>
          <p:cNvSpPr/>
          <p:nvPr/>
        </p:nvSpPr>
        <p:spPr>
          <a:xfrm>
            <a:off x="3458626" y="2905060"/>
            <a:ext cx="1368152" cy="297353"/>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Operational</a:t>
            </a:r>
          </a:p>
        </p:txBody>
      </p:sp>
      <p:sp>
        <p:nvSpPr>
          <p:cNvPr id="13" name="TextBox 12">
            <a:extLst>
              <a:ext uri="{FF2B5EF4-FFF2-40B4-BE49-F238E27FC236}">
                <a16:creationId xmlns:a16="http://schemas.microsoft.com/office/drawing/2014/main" id="{1EAED9DD-E230-5643-B7E4-700038ABA925}"/>
              </a:ext>
            </a:extLst>
          </p:cNvPr>
          <p:cNvSpPr txBox="1"/>
          <p:nvPr/>
        </p:nvSpPr>
        <p:spPr>
          <a:xfrm>
            <a:off x="3436174" y="1702820"/>
            <a:ext cx="1336857" cy="257369"/>
          </a:xfrm>
          <a:prstGeom prst="rect">
            <a:avLst/>
          </a:prstGeom>
          <a:noFill/>
          <a:ln>
            <a:noFill/>
          </a:ln>
        </p:spPr>
        <p:txBody>
          <a:bodyPr wrap="square" lIns="36000" tIns="36000" rIns="36000" bIns="3600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Machinery Data</a:t>
            </a:r>
          </a:p>
        </p:txBody>
      </p:sp>
      <p:sp>
        <p:nvSpPr>
          <p:cNvPr id="14" name="Rounded Rectangle 13">
            <a:extLst>
              <a:ext uri="{FF2B5EF4-FFF2-40B4-BE49-F238E27FC236}">
                <a16:creationId xmlns:a16="http://schemas.microsoft.com/office/drawing/2014/main" id="{DEBC8C06-9153-6644-957F-B903279638F1}"/>
              </a:ext>
            </a:extLst>
          </p:cNvPr>
          <p:cNvSpPr/>
          <p:nvPr/>
        </p:nvSpPr>
        <p:spPr>
          <a:xfrm>
            <a:off x="5259783" y="2146682"/>
            <a:ext cx="1358799"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OEM defined</a:t>
            </a:r>
          </a:p>
        </p:txBody>
      </p:sp>
      <p:sp>
        <p:nvSpPr>
          <p:cNvPr id="15" name="Rounded Rectangle 14">
            <a:extLst>
              <a:ext uri="{FF2B5EF4-FFF2-40B4-BE49-F238E27FC236}">
                <a16:creationId xmlns:a16="http://schemas.microsoft.com/office/drawing/2014/main" id="{EFE56B33-9537-B744-8DD7-7098CB8A4E99}"/>
              </a:ext>
            </a:extLst>
          </p:cNvPr>
          <p:cNvSpPr/>
          <p:nvPr/>
        </p:nvSpPr>
        <p:spPr>
          <a:xfrm>
            <a:off x="5250430" y="2525871"/>
            <a:ext cx="1368152"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Installation Specific</a:t>
            </a:r>
          </a:p>
        </p:txBody>
      </p:sp>
      <p:sp>
        <p:nvSpPr>
          <p:cNvPr id="16" name="Rounded Rectangle 15">
            <a:extLst>
              <a:ext uri="{FF2B5EF4-FFF2-40B4-BE49-F238E27FC236}">
                <a16:creationId xmlns:a16="http://schemas.microsoft.com/office/drawing/2014/main" id="{6B845D53-956A-3E41-ADF9-E85760FD04DC}"/>
              </a:ext>
            </a:extLst>
          </p:cNvPr>
          <p:cNvSpPr/>
          <p:nvPr/>
        </p:nvSpPr>
        <p:spPr>
          <a:xfrm>
            <a:off x="5250430" y="2905060"/>
            <a:ext cx="1368152" cy="297353"/>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Location Specific</a:t>
            </a:r>
          </a:p>
        </p:txBody>
      </p:sp>
      <p:sp>
        <p:nvSpPr>
          <p:cNvPr id="17" name="TextBox 16">
            <a:extLst>
              <a:ext uri="{FF2B5EF4-FFF2-40B4-BE49-F238E27FC236}">
                <a16:creationId xmlns:a16="http://schemas.microsoft.com/office/drawing/2014/main" id="{AA40A5FA-7741-424E-AEB1-31C0BD15617A}"/>
              </a:ext>
            </a:extLst>
          </p:cNvPr>
          <p:cNvSpPr txBox="1"/>
          <p:nvPr/>
        </p:nvSpPr>
        <p:spPr>
          <a:xfrm>
            <a:off x="5127558" y="1702820"/>
            <a:ext cx="1613896" cy="257369"/>
          </a:xfrm>
          <a:prstGeom prst="rect">
            <a:avLst/>
          </a:prstGeom>
          <a:noFill/>
          <a:ln>
            <a:noFill/>
          </a:ln>
        </p:spPr>
        <p:txBody>
          <a:bodyPr wrap="square" lIns="36000" tIns="36000" rIns="36000" bIns="3600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Failure Modes Data</a:t>
            </a:r>
          </a:p>
        </p:txBody>
      </p:sp>
      <p:sp>
        <p:nvSpPr>
          <p:cNvPr id="18" name="Rounded Rectangle 17">
            <a:extLst>
              <a:ext uri="{FF2B5EF4-FFF2-40B4-BE49-F238E27FC236}">
                <a16:creationId xmlns:a16="http://schemas.microsoft.com/office/drawing/2014/main" id="{D1ACA2D5-98D1-4141-AAB0-2353BDADE7B5}"/>
              </a:ext>
            </a:extLst>
          </p:cNvPr>
          <p:cNvSpPr/>
          <p:nvPr/>
        </p:nvSpPr>
        <p:spPr>
          <a:xfrm>
            <a:off x="7073529" y="2146682"/>
            <a:ext cx="1358799"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RPN</a:t>
            </a:r>
          </a:p>
        </p:txBody>
      </p:sp>
      <p:sp>
        <p:nvSpPr>
          <p:cNvPr id="19" name="Rounded Rectangle 18">
            <a:extLst>
              <a:ext uri="{FF2B5EF4-FFF2-40B4-BE49-F238E27FC236}">
                <a16:creationId xmlns:a16="http://schemas.microsoft.com/office/drawing/2014/main" id="{1F312179-DC75-D14C-B5B3-1309C29073A5}"/>
              </a:ext>
            </a:extLst>
          </p:cNvPr>
          <p:cNvSpPr/>
          <p:nvPr/>
        </p:nvSpPr>
        <p:spPr>
          <a:xfrm>
            <a:off x="7064176" y="2525871"/>
            <a:ext cx="1368152" cy="288147"/>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Contextual</a:t>
            </a:r>
          </a:p>
        </p:txBody>
      </p:sp>
      <p:sp>
        <p:nvSpPr>
          <p:cNvPr id="20" name="Rounded Rectangle 19">
            <a:extLst>
              <a:ext uri="{FF2B5EF4-FFF2-40B4-BE49-F238E27FC236}">
                <a16:creationId xmlns:a16="http://schemas.microsoft.com/office/drawing/2014/main" id="{22635716-3008-A749-A981-1AF936C3343F}"/>
              </a:ext>
            </a:extLst>
          </p:cNvPr>
          <p:cNvSpPr/>
          <p:nvPr/>
        </p:nvSpPr>
        <p:spPr>
          <a:xfrm>
            <a:off x="7064176" y="2905060"/>
            <a:ext cx="1368152" cy="297353"/>
          </a:xfrm>
          <a:prstGeom prst="roundRect">
            <a:avLst/>
          </a:prstGeom>
          <a:solidFill>
            <a:schemeClr val="tx2"/>
          </a:solidFill>
          <a:ln>
            <a:solidFill>
              <a:srgbClr val="16171F"/>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Operational</a:t>
            </a:r>
          </a:p>
        </p:txBody>
      </p:sp>
      <p:sp>
        <p:nvSpPr>
          <p:cNvPr id="21" name="TextBox 20">
            <a:extLst>
              <a:ext uri="{FF2B5EF4-FFF2-40B4-BE49-F238E27FC236}">
                <a16:creationId xmlns:a16="http://schemas.microsoft.com/office/drawing/2014/main" id="{CABD0A24-D8F9-124A-A126-FD418CEE0D9B}"/>
              </a:ext>
            </a:extLst>
          </p:cNvPr>
          <p:cNvSpPr txBox="1"/>
          <p:nvPr/>
        </p:nvSpPr>
        <p:spPr>
          <a:xfrm>
            <a:off x="7041724" y="1702820"/>
            <a:ext cx="1390604" cy="257369"/>
          </a:xfrm>
          <a:prstGeom prst="rect">
            <a:avLst/>
          </a:prstGeom>
          <a:noFill/>
          <a:ln>
            <a:noFill/>
          </a:ln>
        </p:spPr>
        <p:txBody>
          <a:bodyPr wrap="square" lIns="36000" tIns="36000" rIns="36000" bIns="3600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Additional Data</a:t>
            </a:r>
          </a:p>
        </p:txBody>
      </p:sp>
      <p:graphicFrame>
        <p:nvGraphicFramePr>
          <p:cNvPr id="26" name="Diagram 25">
            <a:extLst>
              <a:ext uri="{FF2B5EF4-FFF2-40B4-BE49-F238E27FC236}">
                <a16:creationId xmlns:a16="http://schemas.microsoft.com/office/drawing/2014/main" id="{B679FBE5-E2BA-714B-8CCD-3E3C1D6F6175}"/>
              </a:ext>
            </a:extLst>
          </p:cNvPr>
          <p:cNvGraphicFramePr/>
          <p:nvPr>
            <p:extLst>
              <p:ext uri="{D42A27DB-BD31-4B8C-83A1-F6EECF244321}">
                <p14:modId xmlns:p14="http://schemas.microsoft.com/office/powerpoint/2010/main" val="4166489542"/>
              </p:ext>
            </p:extLst>
          </p:nvPr>
        </p:nvGraphicFramePr>
        <p:xfrm>
          <a:off x="1801810" y="3490829"/>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8" name="Elbow Connector 27">
            <a:extLst>
              <a:ext uri="{FF2B5EF4-FFF2-40B4-BE49-F238E27FC236}">
                <a16:creationId xmlns:a16="http://schemas.microsoft.com/office/drawing/2014/main" id="{FEC9B7DC-16BE-4049-9141-8D15A370007C}"/>
              </a:ext>
            </a:extLst>
          </p:cNvPr>
          <p:cNvCxnSpPr>
            <a:cxnSpLocks/>
          </p:cNvCxnSpPr>
          <p:nvPr/>
        </p:nvCxnSpPr>
        <p:spPr>
          <a:xfrm rot="5400000">
            <a:off x="1339516" y="4400067"/>
            <a:ext cx="1973953" cy="1"/>
          </a:xfrm>
          <a:prstGeom prst="bentConnector3">
            <a:avLst>
              <a:gd name="adj1" fmla="val 50000"/>
            </a:avLst>
          </a:prstGeom>
          <a:ln w="25400">
            <a:solidFill>
              <a:srgbClr val="16171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96E2E5D0-1223-3A4C-8299-6F49191E5FFA}"/>
              </a:ext>
            </a:extLst>
          </p:cNvPr>
          <p:cNvCxnSpPr>
            <a:cxnSpLocks/>
          </p:cNvCxnSpPr>
          <p:nvPr/>
        </p:nvCxnSpPr>
        <p:spPr>
          <a:xfrm rot="10800000" flipV="1">
            <a:off x="2343730" y="3405602"/>
            <a:ext cx="1760874" cy="1139337"/>
          </a:xfrm>
          <a:prstGeom prst="bentConnector3">
            <a:avLst>
              <a:gd name="adj1" fmla="val 88"/>
            </a:avLst>
          </a:prstGeom>
          <a:ln w="25400">
            <a:solidFill>
              <a:srgbClr val="16171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36F4E85A-9EBC-6940-9F8E-F9E80F6D2FEC}"/>
              </a:ext>
            </a:extLst>
          </p:cNvPr>
          <p:cNvCxnSpPr>
            <a:cxnSpLocks/>
          </p:cNvCxnSpPr>
          <p:nvPr/>
        </p:nvCxnSpPr>
        <p:spPr>
          <a:xfrm rot="10800000" flipV="1">
            <a:off x="3946436" y="3405603"/>
            <a:ext cx="1993207" cy="1139338"/>
          </a:xfrm>
          <a:prstGeom prst="bentConnector3">
            <a:avLst>
              <a:gd name="adj1" fmla="val 1006"/>
            </a:avLst>
          </a:prstGeom>
          <a:ln w="25400">
            <a:solidFill>
              <a:srgbClr val="16171F"/>
            </a:solidFil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42973538-D2E0-844E-A02B-185CB6740A4C}"/>
              </a:ext>
            </a:extLst>
          </p:cNvPr>
          <p:cNvCxnSpPr>
            <a:cxnSpLocks/>
          </p:cNvCxnSpPr>
          <p:nvPr/>
        </p:nvCxnSpPr>
        <p:spPr>
          <a:xfrm rot="10800000" flipV="1">
            <a:off x="5765473" y="3405601"/>
            <a:ext cx="1993207" cy="1139338"/>
          </a:xfrm>
          <a:prstGeom prst="bentConnector3">
            <a:avLst>
              <a:gd name="adj1" fmla="val 115"/>
            </a:avLst>
          </a:prstGeom>
          <a:ln w="25400">
            <a:solidFill>
              <a:srgbClr val="16171F"/>
            </a:solidFill>
            <a:tailEnd type="none"/>
          </a:ln>
        </p:spPr>
        <p:style>
          <a:lnRef idx="1">
            <a:schemeClr val="accent1"/>
          </a:lnRef>
          <a:fillRef idx="0">
            <a:schemeClr val="accent1"/>
          </a:fillRef>
          <a:effectRef idx="0">
            <a:schemeClr val="accent1"/>
          </a:effectRef>
          <a:fontRef idx="minor">
            <a:schemeClr val="tx1"/>
          </a:fontRef>
        </p:style>
      </p:cxnSp>
      <p:cxnSp>
        <p:nvCxnSpPr>
          <p:cNvPr id="4" name="Elbow Connector 3">
            <a:extLst>
              <a:ext uri="{FF2B5EF4-FFF2-40B4-BE49-F238E27FC236}">
                <a16:creationId xmlns:a16="http://schemas.microsoft.com/office/drawing/2014/main" id="{504BF5F3-D465-034E-8FF3-C1FF4FCC4FB2}"/>
              </a:ext>
            </a:extLst>
          </p:cNvPr>
          <p:cNvCxnSpPr>
            <a:cxnSpLocks/>
          </p:cNvCxnSpPr>
          <p:nvPr/>
        </p:nvCxnSpPr>
        <p:spPr>
          <a:xfrm rot="16200000" flipV="1">
            <a:off x="4687911" y="1565369"/>
            <a:ext cx="4392491" cy="3870641"/>
          </a:xfrm>
          <a:prstGeom prst="bentConnector3">
            <a:avLst>
              <a:gd name="adj1" fmla="val 10893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AE29D-7938-B74B-854D-6A50C19F113C}"/>
              </a:ext>
            </a:extLst>
          </p:cNvPr>
          <p:cNvCxnSpPr/>
          <p:nvPr/>
        </p:nvCxnSpPr>
        <p:spPr>
          <a:xfrm>
            <a:off x="8405810" y="5692162"/>
            <a:ext cx="4218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79C8E07-2FC4-154B-85E1-A5571CC81438}"/>
              </a:ext>
            </a:extLst>
          </p:cNvPr>
          <p:cNvSpPr txBox="1"/>
          <p:nvPr/>
        </p:nvSpPr>
        <p:spPr>
          <a:xfrm>
            <a:off x="3098583" y="6212884"/>
            <a:ext cx="3870641" cy="288147"/>
          </a:xfrm>
          <a:prstGeom prst="rect">
            <a:avLst/>
          </a:prstGeom>
          <a:gradFill flip="none" rotWithShape="1">
            <a:gsLst>
              <a:gs pos="0">
                <a:schemeClr val="accent1">
                  <a:lumMod val="75000"/>
                </a:schemeClr>
              </a:gs>
              <a:gs pos="33000">
                <a:schemeClr val="accent1">
                  <a:lumMod val="60000"/>
                  <a:lumOff val="40000"/>
                </a:schemeClr>
              </a:gs>
              <a:gs pos="51000">
                <a:srgbClr val="FFD579"/>
              </a:gs>
              <a:gs pos="75000">
                <a:schemeClr val="accent4">
                  <a:lumMod val="25000"/>
                  <a:lumOff val="75000"/>
                </a:schemeClr>
              </a:gs>
              <a:gs pos="98000">
                <a:srgbClr val="BE2BBB">
                  <a:alpha val="24000"/>
                </a:srgbClr>
              </a:gs>
            </a:gsLst>
            <a:lin ang="0" scaled="0"/>
            <a:tileRect/>
          </a:gradFill>
          <a:ln w="25400">
            <a:noFill/>
          </a:ln>
        </p:spPr>
        <p:txBody>
          <a:bodyPr wrap="square" lIns="36000" tIns="36000" rIns="36000" bIns="36000" rtlCol="0">
            <a:spAutoFit/>
          </a:bodyPr>
          <a:lstStyle/>
          <a:p>
            <a:pPr algn="ctr"/>
            <a:r>
              <a:rPr lang="en-US" sz="1400" b="1" dirty="0">
                <a:solidFill>
                  <a:schemeClr val="accent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Acquire</a:t>
            </a:r>
            <a:r>
              <a:rPr lang="en-US" sz="1400" b="1" dirty="0">
                <a:latin typeface="Helvetica Neue" panose="02000503000000020004" pitchFamily="2" charset="0"/>
                <a:ea typeface="Helvetica Neue" panose="02000503000000020004" pitchFamily="2" charset="0"/>
                <a:cs typeface="Helvetica Neue" panose="02000503000000020004" pitchFamily="2" charset="0"/>
              </a:rPr>
              <a:t> – </a:t>
            </a:r>
            <a:r>
              <a:rPr lang="en-US" sz="14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Assess</a:t>
            </a:r>
            <a:r>
              <a:rPr lang="en-US" sz="1400" b="1" dirty="0">
                <a:latin typeface="Helvetica Neue" panose="02000503000000020004" pitchFamily="2" charset="0"/>
                <a:ea typeface="Helvetica Neue" panose="02000503000000020004" pitchFamily="2" charset="0"/>
                <a:cs typeface="Helvetica Neue" panose="02000503000000020004" pitchFamily="2" charset="0"/>
              </a:rPr>
              <a:t> – </a:t>
            </a:r>
            <a:r>
              <a:rPr lang="en-US" sz="1400" b="1" dirty="0">
                <a:solidFill>
                  <a:schemeClr val="accent4">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Prescribe</a:t>
            </a:r>
            <a:r>
              <a:rPr lang="en-US" sz="1400" b="1" dirty="0">
                <a:latin typeface="Helvetica Neue" panose="02000503000000020004" pitchFamily="2" charset="0"/>
                <a:ea typeface="Helvetica Neue" panose="02000503000000020004" pitchFamily="2" charset="0"/>
                <a:cs typeface="Helvetica Neue" panose="02000503000000020004" pitchFamily="2" charset="0"/>
              </a:rPr>
              <a:t> - </a:t>
            </a:r>
            <a:r>
              <a:rPr lang="en-US" sz="1400" b="1" dirty="0">
                <a:solidFill>
                  <a:srgbClr val="BE2BBB"/>
                </a:solidFill>
                <a:latin typeface="Helvetica Neue" panose="02000503000000020004" pitchFamily="2" charset="0"/>
                <a:ea typeface="Helvetica Neue" panose="02000503000000020004" pitchFamily="2" charset="0"/>
                <a:cs typeface="Helvetica Neue" panose="02000503000000020004" pitchFamily="2" charset="0"/>
              </a:rPr>
              <a:t>Review </a:t>
            </a:r>
          </a:p>
        </p:txBody>
      </p:sp>
      <p:sp>
        <p:nvSpPr>
          <p:cNvPr id="27" name="Circular Arrow 26">
            <a:extLst>
              <a:ext uri="{FF2B5EF4-FFF2-40B4-BE49-F238E27FC236}">
                <a16:creationId xmlns:a16="http://schemas.microsoft.com/office/drawing/2014/main" id="{254C472F-6011-F34F-8958-AF985D1C999B}"/>
              </a:ext>
            </a:extLst>
          </p:cNvPr>
          <p:cNvSpPr/>
          <p:nvPr/>
        </p:nvSpPr>
        <p:spPr>
          <a:xfrm flipH="1">
            <a:off x="6668428" y="4885006"/>
            <a:ext cx="1296144" cy="1210306"/>
          </a:xfrm>
          <a:prstGeom prst="circularArrow">
            <a:avLst>
              <a:gd name="adj1" fmla="val 10831"/>
              <a:gd name="adj2" fmla="val 1650260"/>
              <a:gd name="adj3" fmla="val 20568753"/>
              <a:gd name="adj4" fmla="val 10835307"/>
              <a:gd name="adj5" fmla="val 12500"/>
            </a:avLst>
          </a:prstGeom>
          <a:solidFill>
            <a:schemeClr val="tx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bg1"/>
              </a:solidFill>
              <a:latin typeface="Arial Narrow" panose="020B0606020202030204" pitchFamily="34" charset="0"/>
            </a:endParaRPr>
          </a:p>
        </p:txBody>
      </p:sp>
      <p:sp>
        <p:nvSpPr>
          <p:cNvPr id="33" name="Circular Arrow 32">
            <a:extLst>
              <a:ext uri="{FF2B5EF4-FFF2-40B4-BE49-F238E27FC236}">
                <a16:creationId xmlns:a16="http://schemas.microsoft.com/office/drawing/2014/main" id="{5120F695-CF37-9948-9315-EAD476E169B5}"/>
              </a:ext>
            </a:extLst>
          </p:cNvPr>
          <p:cNvSpPr/>
          <p:nvPr/>
        </p:nvSpPr>
        <p:spPr>
          <a:xfrm flipH="1">
            <a:off x="4302096" y="4901610"/>
            <a:ext cx="1296144" cy="1210306"/>
          </a:xfrm>
          <a:prstGeom prst="circularArrow">
            <a:avLst>
              <a:gd name="adj1" fmla="val 10831"/>
              <a:gd name="adj2" fmla="val 1650260"/>
              <a:gd name="adj3" fmla="val 20568753"/>
              <a:gd name="adj4" fmla="val 10835307"/>
              <a:gd name="adj5" fmla="val 12500"/>
            </a:avLst>
          </a:prstGeom>
          <a:solidFill>
            <a:schemeClr val="tx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bg1"/>
              </a:solidFill>
              <a:latin typeface="Arial Narrow" panose="020B0606020202030204" pitchFamily="34" charset="0"/>
            </a:endParaRPr>
          </a:p>
        </p:txBody>
      </p:sp>
      <p:sp>
        <p:nvSpPr>
          <p:cNvPr id="36" name="Rounded Rectangle 35">
            <a:extLst>
              <a:ext uri="{FF2B5EF4-FFF2-40B4-BE49-F238E27FC236}">
                <a16:creationId xmlns:a16="http://schemas.microsoft.com/office/drawing/2014/main" id="{8C41D4B3-D86D-DE4E-817F-255D04C41BBF}"/>
              </a:ext>
            </a:extLst>
          </p:cNvPr>
          <p:cNvSpPr/>
          <p:nvPr/>
        </p:nvSpPr>
        <p:spPr>
          <a:xfrm>
            <a:off x="255898" y="3728781"/>
            <a:ext cx="1300880" cy="1172829"/>
          </a:xfrm>
          <a:prstGeom prst="roundRect">
            <a:avLst/>
          </a:prstGeom>
          <a:solidFill>
            <a:schemeClr val="tx2"/>
          </a:solidFill>
          <a:ln>
            <a:solidFill>
              <a:srgbClr val="16171F"/>
            </a:solidFill>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CM data can be from any source VA/LA/AE/UT/TA plus process parameters</a:t>
            </a:r>
          </a:p>
        </p:txBody>
      </p:sp>
    </p:spTree>
    <p:extLst>
      <p:ext uri="{BB962C8B-B14F-4D97-AF65-F5344CB8AC3E}">
        <p14:creationId xmlns:p14="http://schemas.microsoft.com/office/powerpoint/2010/main" val="253423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60648"/>
            <a:ext cx="5112568" cy="381397"/>
          </a:xfrm>
        </p:spPr>
        <p:txBody>
          <a:bodyPr>
            <a:noAutofit/>
          </a:bodyPr>
          <a:lstStyle/>
          <a:p>
            <a:r>
              <a:rPr lang="en-GB" sz="32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 Acquisition example </a:t>
            </a:r>
          </a:p>
        </p:txBody>
      </p:sp>
      <p:sp>
        <p:nvSpPr>
          <p:cNvPr id="4" name="Slide Number Placeholder 3"/>
          <p:cNvSpPr>
            <a:spLocks noGrp="1"/>
          </p:cNvSpPr>
          <p:nvPr>
            <p:ph type="sldNum" sz="quarter" idx="12"/>
          </p:nvPr>
        </p:nvSpPr>
        <p:spPr>
          <a:xfrm>
            <a:off x="8688288" y="642629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6194A1-5B28-41B4-A256-7AB656992733}" type="slidenum">
              <a:rPr lang="en-GB" smtClean="0"/>
              <a:pPr/>
              <a:t>5</a:t>
            </a:fld>
            <a:endParaRPr lang="en-GB"/>
          </a:p>
        </p:txBody>
      </p:sp>
      <p:pic>
        <p:nvPicPr>
          <p:cNvPr id="6" name="Picture 5">
            <a:extLst>
              <a:ext uri="{FF2B5EF4-FFF2-40B4-BE49-F238E27FC236}">
                <a16:creationId xmlns:a16="http://schemas.microsoft.com/office/drawing/2014/main" id="{DC2A3B5B-1236-8349-AF29-6BA0747391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248" y="968151"/>
            <a:ext cx="6731263" cy="4477073"/>
          </a:xfrm>
          <a:prstGeom prst="rect">
            <a:avLst/>
          </a:prstGeom>
        </p:spPr>
      </p:pic>
      <p:sp>
        <p:nvSpPr>
          <p:cNvPr id="5" name="TextBox 4">
            <a:extLst>
              <a:ext uri="{FF2B5EF4-FFF2-40B4-BE49-F238E27FC236}">
                <a16:creationId xmlns:a16="http://schemas.microsoft.com/office/drawing/2014/main" id="{1EF137E1-AFD0-2546-90F7-96F3BFC787F8}"/>
              </a:ext>
            </a:extLst>
          </p:cNvPr>
          <p:cNvSpPr txBox="1"/>
          <p:nvPr/>
        </p:nvSpPr>
        <p:spPr>
          <a:xfrm>
            <a:off x="272480" y="980728"/>
            <a:ext cx="2376264" cy="3212024"/>
          </a:xfrm>
          <a:prstGeom prst="rect">
            <a:avLst/>
          </a:prstGeom>
          <a:noFill/>
        </p:spPr>
        <p:txBody>
          <a:bodyPr wrap="square" lIns="36000" tIns="36000" rIns="36000" bIns="36000" rtlCol="0">
            <a:spAutoFit/>
          </a:bodyPr>
          <a:lstStyle/>
          <a:p>
            <a:r>
              <a:rPr lang="en-GB" sz="1200" b="1" dirty="0">
                <a:latin typeface="Helvetica Neue" panose="02000503000000020004" pitchFamily="2" charset="0"/>
                <a:ea typeface="Helvetica Neue" panose="02000503000000020004" pitchFamily="2" charset="0"/>
                <a:cs typeface="Helvetica Neue" panose="02000503000000020004" pitchFamily="2" charset="0"/>
              </a:rPr>
              <a:t>Criticality Context </a:t>
            </a:r>
          </a:p>
          <a:p>
            <a:r>
              <a:rPr lang="en-GB" sz="1200" dirty="0">
                <a:latin typeface="Helvetica Neue" panose="02000503000000020004" pitchFamily="2" charset="0"/>
                <a:ea typeface="Helvetica Neue" panose="02000503000000020004" pitchFamily="2" charset="0"/>
                <a:cs typeface="Helvetica Neue" panose="02000503000000020004" pitchFamily="2" charset="0"/>
              </a:rPr>
              <a:t>“Three in-series MVR Fan system recompress vacuum steam from approximately 280-300 </a:t>
            </a:r>
            <a:r>
              <a:rPr lang="en-GB" sz="1200" dirty="0" err="1">
                <a:latin typeface="Helvetica Neue" panose="02000503000000020004" pitchFamily="2" charset="0"/>
                <a:ea typeface="Helvetica Neue" panose="02000503000000020004" pitchFamily="2" charset="0"/>
                <a:cs typeface="Helvetica Neue" panose="02000503000000020004" pitchFamily="2" charset="0"/>
              </a:rPr>
              <a:t>mbara</a:t>
            </a:r>
            <a:r>
              <a:rPr lang="en-GB" sz="1200" dirty="0">
                <a:latin typeface="Helvetica Neue" panose="02000503000000020004" pitchFamily="2" charset="0"/>
                <a:ea typeface="Helvetica Neue" panose="02000503000000020004" pitchFamily="2" charset="0"/>
                <a:cs typeface="Helvetica Neue" panose="02000503000000020004" pitchFamily="2" charset="0"/>
              </a:rPr>
              <a:t> at 69℃ to circa 650 </a:t>
            </a:r>
            <a:r>
              <a:rPr lang="en-GB" sz="1200" dirty="0" err="1">
                <a:latin typeface="Helvetica Neue" panose="02000503000000020004" pitchFamily="2" charset="0"/>
                <a:ea typeface="Helvetica Neue" panose="02000503000000020004" pitchFamily="2" charset="0"/>
                <a:cs typeface="Helvetica Neue" panose="02000503000000020004" pitchFamily="2" charset="0"/>
              </a:rPr>
              <a:t>mbara</a:t>
            </a:r>
            <a:r>
              <a:rPr lang="en-GB" sz="1200" dirty="0">
                <a:latin typeface="Helvetica Neue" panose="02000503000000020004" pitchFamily="2" charset="0"/>
                <a:ea typeface="Helvetica Neue" panose="02000503000000020004" pitchFamily="2" charset="0"/>
                <a:cs typeface="Helvetica Neue" panose="02000503000000020004" pitchFamily="2" charset="0"/>
              </a:rPr>
              <a:t>, with a corresponding temperature of 88℃ and provide a significant portion of the 6Apps Mash Columns energy input. They are critical to maintain distillate flows of the required magnitude to meet production targets. It is possible to operate the column with the MVR system switched off but, the rate of spirit production from 6Apps would be significantly reduced.”</a:t>
            </a:r>
            <a:endParaRPr lang="en-US" sz="1050" dirty="0" err="1">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372116789"/>
              </p:ext>
            </p:extLst>
          </p:nvPr>
        </p:nvGraphicFramePr>
        <p:xfrm>
          <a:off x="272480" y="4365104"/>
          <a:ext cx="2880320" cy="2305442"/>
        </p:xfrm>
        <a:graphic>
          <a:graphicData uri="http://schemas.openxmlformats.org/drawingml/2006/table">
            <a:tbl>
              <a:tblPr firstRow="1" bandRow="1">
                <a:tableStyleId>{5C22544A-7EE6-4342-B048-85BDC9FD1C3A}</a:tableStyleId>
              </a:tblPr>
              <a:tblGrid>
                <a:gridCol w="606383">
                  <a:extLst>
                    <a:ext uri="{9D8B030D-6E8A-4147-A177-3AD203B41FA5}">
                      <a16:colId xmlns:a16="http://schemas.microsoft.com/office/drawing/2014/main" val="121873721"/>
                    </a:ext>
                  </a:extLst>
                </a:gridCol>
                <a:gridCol w="833777">
                  <a:extLst>
                    <a:ext uri="{9D8B030D-6E8A-4147-A177-3AD203B41FA5}">
                      <a16:colId xmlns:a16="http://schemas.microsoft.com/office/drawing/2014/main" val="2144833863"/>
                    </a:ext>
                  </a:extLst>
                </a:gridCol>
                <a:gridCol w="720080">
                  <a:extLst>
                    <a:ext uri="{9D8B030D-6E8A-4147-A177-3AD203B41FA5}">
                      <a16:colId xmlns:a16="http://schemas.microsoft.com/office/drawing/2014/main" val="232716008"/>
                    </a:ext>
                  </a:extLst>
                </a:gridCol>
                <a:gridCol w="720080">
                  <a:extLst>
                    <a:ext uri="{9D8B030D-6E8A-4147-A177-3AD203B41FA5}">
                      <a16:colId xmlns:a16="http://schemas.microsoft.com/office/drawing/2014/main" val="3366396530"/>
                    </a:ext>
                  </a:extLst>
                </a:gridCol>
              </a:tblGrid>
              <a:tr h="252605">
                <a:tc>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Asset Name</a:t>
                      </a:r>
                    </a:p>
                  </a:txBody>
                  <a:tcPr marL="74295" marR="74295" marT="37148" marB="37148" anchor="ctr">
                    <a:solidFill>
                      <a:srgbClr val="0B13BA"/>
                    </a:solidFill>
                  </a:tcPr>
                </a:tc>
                <a:tc>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Sub-asset</a:t>
                      </a:r>
                    </a:p>
                  </a:txBody>
                  <a:tcPr marL="74295" marR="74295" marT="37148" marB="37148" anchor="ctr">
                    <a:solidFill>
                      <a:srgbClr val="0B13BA"/>
                    </a:solidFill>
                  </a:tcPr>
                </a:tc>
                <a:tc>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Sensors</a:t>
                      </a:r>
                    </a:p>
                  </a:txBody>
                  <a:tcPr marL="74295" marR="74295" marT="37148" marB="37148" anchor="ctr">
                    <a:solidFill>
                      <a:srgbClr val="0B13BA"/>
                    </a:solidFill>
                  </a:tcPr>
                </a:tc>
                <a:tc>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Index</a:t>
                      </a:r>
                    </a:p>
                  </a:txBody>
                  <a:tcPr marL="74295" marR="74295" marT="37148" marB="37148" anchor="ctr">
                    <a:solidFill>
                      <a:srgbClr val="0B13BA"/>
                    </a:solidFill>
                  </a:tcPr>
                </a:tc>
                <a:extLst>
                  <a:ext uri="{0D108BD9-81ED-4DB2-BD59-A6C34878D82A}">
                    <a16:rowId xmlns:a16="http://schemas.microsoft.com/office/drawing/2014/main" val="838419647"/>
                  </a:ext>
                </a:extLst>
              </a:tr>
              <a:tr h="252605">
                <a:tc rowSpan="3">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MVR FAN2</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Electric motor</a:t>
                      </a:r>
                      <a:r>
                        <a:rPr lang="en-GB" sz="600" baseline="0" dirty="0">
                          <a:latin typeface="Helvetica Neue" panose="02000503000000020004" pitchFamily="2" charset="0"/>
                          <a:ea typeface="Helvetica Neue" panose="02000503000000020004" pitchFamily="2" charset="0"/>
                          <a:cs typeface="Helvetica Neue" panose="02000503000000020004" pitchFamily="2" charset="0"/>
                        </a:rPr>
                        <a:t> 1 - 2</a:t>
                      </a:r>
                      <a:endParaRPr lang="en-GB" sz="600" dirty="0">
                        <a:latin typeface="Helvetica Neue" panose="02000503000000020004" pitchFamily="2" charset="0"/>
                        <a:ea typeface="Helvetica Neue" panose="02000503000000020004" pitchFamily="2" charset="0"/>
                        <a:cs typeface="Helvetica Neue" panose="02000503000000020004" pitchFamily="2" charset="0"/>
                      </a:endParaRP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Ax-2, RH-4,RV-4   </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1-10</a:t>
                      </a:r>
                    </a:p>
                  </a:txBody>
                  <a:tcPr marL="74295" marR="74295" marT="37148" marB="37148" anchor="ctr"/>
                </a:tc>
                <a:extLst>
                  <a:ext uri="{0D108BD9-81ED-4DB2-BD59-A6C34878D82A}">
                    <a16:rowId xmlns:a16="http://schemas.microsoft.com/office/drawing/2014/main" val="4043189980"/>
                  </a:ext>
                </a:extLst>
              </a:tr>
              <a:tr h="252605">
                <a:tc vMerge="1">
                  <a:txBody>
                    <a:bodyPr/>
                    <a:lstStyle/>
                    <a:p>
                      <a:endParaRPr lang="en-GB" dirty="0"/>
                    </a:p>
                  </a:txBody>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Fan 1 - 3</a:t>
                      </a:r>
                    </a:p>
                  </a:txBody>
                  <a:tcPr marL="74295" marR="74295" marT="37148" marB="37148" anchor="ctr">
                    <a:solidFill>
                      <a:schemeClr val="accent1">
                        <a:tint val="20000"/>
                      </a:schemeClr>
                    </a:solidFill>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 ,RH-4,RV-4     </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11-22</a:t>
                      </a:r>
                    </a:p>
                  </a:txBody>
                  <a:tcPr marL="74295" marR="74295" marT="37148" marB="37148" anchor="ctr"/>
                </a:tc>
                <a:extLst>
                  <a:ext uri="{0D108BD9-81ED-4DB2-BD59-A6C34878D82A}">
                    <a16:rowId xmlns:a16="http://schemas.microsoft.com/office/drawing/2014/main" val="819799650"/>
                  </a:ext>
                </a:extLst>
              </a:tr>
              <a:tr h="252605">
                <a:tc vMerge="1">
                  <a:txBody>
                    <a:bodyPr/>
                    <a:lstStyle/>
                    <a:p>
                      <a:endParaRPr lang="en-GB" dirty="0"/>
                    </a:p>
                  </a:txBody>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Fan 1 - 4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 RH-4,RV-4  </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23-34</a:t>
                      </a:r>
                    </a:p>
                  </a:txBody>
                  <a:tcPr marL="74295" marR="74295" marT="37148" marB="37148" anchor="ctr"/>
                </a:tc>
                <a:extLst>
                  <a:ext uri="{0D108BD9-81ED-4DB2-BD59-A6C34878D82A}">
                    <a16:rowId xmlns:a16="http://schemas.microsoft.com/office/drawing/2014/main" val="1338517571"/>
                  </a:ext>
                </a:extLst>
              </a:tr>
              <a:tr h="252605">
                <a:tc rowSpan="5">
                  <a:txBody>
                    <a:bodyPr/>
                    <a:lstStyle/>
                    <a:p>
                      <a:pPr algn="ctr"/>
                      <a:r>
                        <a:rPr lang="en-GB" sz="600" dirty="0">
                          <a:latin typeface="Helvetica Neue" panose="02000503000000020004" pitchFamily="2" charset="0"/>
                          <a:ea typeface="Helvetica Neue" panose="02000503000000020004" pitchFamily="2" charset="0"/>
                          <a:cs typeface="Helvetica Neue" panose="02000503000000020004" pitchFamily="2" charset="0"/>
                        </a:rPr>
                        <a:t>MVR FAN3</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Electric motor 1 - 1</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 RH-4,RV-4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35-46</a:t>
                      </a:r>
                    </a:p>
                  </a:txBody>
                  <a:tcPr marL="74295" marR="74295" marT="37148" marB="37148" anchor="ctr"/>
                </a:tc>
                <a:extLst>
                  <a:ext uri="{0D108BD9-81ED-4DB2-BD59-A6C34878D82A}">
                    <a16:rowId xmlns:a16="http://schemas.microsoft.com/office/drawing/2014/main" val="1720323236"/>
                  </a:ext>
                </a:extLst>
              </a:tr>
              <a:tr h="252605">
                <a:tc vMerge="1">
                  <a:txBody>
                    <a:bodyPr/>
                    <a:lstStyle/>
                    <a:p>
                      <a:endParaRPr lang="en-GB" dirty="0"/>
                    </a:p>
                  </a:txBody>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Electric motor 1 - 2</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 RH-4,RV-4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47-58</a:t>
                      </a:r>
                    </a:p>
                  </a:txBody>
                  <a:tcPr marL="74295" marR="74295" marT="37148" marB="37148" anchor="ctr"/>
                </a:tc>
                <a:extLst>
                  <a:ext uri="{0D108BD9-81ED-4DB2-BD59-A6C34878D82A}">
                    <a16:rowId xmlns:a16="http://schemas.microsoft.com/office/drawing/2014/main" val="1875528057"/>
                  </a:ext>
                </a:extLst>
              </a:tr>
              <a:tr h="252605">
                <a:tc vMerge="1">
                  <a:txBody>
                    <a:bodyPr/>
                    <a:lstStyle/>
                    <a:p>
                      <a:endParaRPr lang="en-GB" dirty="0"/>
                    </a:p>
                  </a:txBody>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Fan 1 - 3</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 RH-4,RV-4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59-70</a:t>
                      </a:r>
                    </a:p>
                  </a:txBody>
                  <a:tcPr marL="74295" marR="74295" marT="37148" marB="37148" anchor="ctr"/>
                </a:tc>
                <a:extLst>
                  <a:ext uri="{0D108BD9-81ED-4DB2-BD59-A6C34878D82A}">
                    <a16:rowId xmlns:a16="http://schemas.microsoft.com/office/drawing/2014/main" val="1908321330"/>
                  </a:ext>
                </a:extLst>
              </a:tr>
              <a:tr h="252605">
                <a:tc vMerge="1">
                  <a:txBody>
                    <a:bodyPr/>
                    <a:lstStyle/>
                    <a:p>
                      <a:endParaRPr lang="en-GB" dirty="0"/>
                    </a:p>
                  </a:txBody>
                  <a:tcP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Fan 1 - 4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Ax-4,RH-4,RV-4</a:t>
                      </a: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71-82</a:t>
                      </a:r>
                    </a:p>
                  </a:txBody>
                  <a:tcPr marL="74295" marR="74295" marT="37148" marB="37148" anchor="ctr"/>
                </a:tc>
                <a:extLst>
                  <a:ext uri="{0D108BD9-81ED-4DB2-BD59-A6C34878D82A}">
                    <a16:rowId xmlns:a16="http://schemas.microsoft.com/office/drawing/2014/main" val="3571502130"/>
                  </a:ext>
                </a:extLst>
              </a:tr>
              <a:tr h="252605">
                <a:tc vMerge="1">
                  <a:txBody>
                    <a:bodyPr/>
                    <a:lstStyle/>
                    <a:p>
                      <a:endParaRPr lang="en-GB" dirty="0"/>
                    </a:p>
                  </a:txBody>
                  <a:tcPr/>
                </a:tc>
                <a:tc>
                  <a:txBody>
                    <a:bodyPr/>
                    <a:lstStyle/>
                    <a:p>
                      <a:endParaRPr lang="en-GB" sz="600" dirty="0">
                        <a:latin typeface="Helvetica Neue" panose="02000503000000020004" pitchFamily="2" charset="0"/>
                        <a:ea typeface="Helvetica Neue" panose="02000503000000020004" pitchFamily="2" charset="0"/>
                        <a:cs typeface="Helvetica Neue" panose="02000503000000020004" pitchFamily="2" charset="0"/>
                      </a:endParaRPr>
                    </a:p>
                  </a:txBody>
                  <a:tcPr marL="74295" marR="74295" marT="37148" marB="37148" anchor="ctr"/>
                </a:tc>
                <a:tc>
                  <a:txBody>
                    <a:bodyPr/>
                    <a:lstStyle/>
                    <a:p>
                      <a:r>
                        <a:rPr lang="en-GB" sz="600" dirty="0">
                          <a:latin typeface="Helvetica Neue" panose="02000503000000020004" pitchFamily="2" charset="0"/>
                          <a:ea typeface="Helvetica Neue" panose="02000503000000020004" pitchFamily="2" charset="0"/>
                          <a:cs typeface="Helvetica Neue" panose="02000503000000020004" pitchFamily="2" charset="0"/>
                        </a:rPr>
                        <a:t>Total = </a:t>
                      </a:r>
                      <a:r>
                        <a:rPr lang="en-GB" sz="600" b="1" dirty="0">
                          <a:solidFill>
                            <a:srgbClr val="002D57"/>
                          </a:solidFill>
                          <a:latin typeface="Helvetica Neue" panose="02000503000000020004" pitchFamily="2" charset="0"/>
                          <a:ea typeface="Helvetica Neue" panose="02000503000000020004" pitchFamily="2" charset="0"/>
                          <a:cs typeface="Helvetica Neue" panose="02000503000000020004" pitchFamily="2" charset="0"/>
                        </a:rPr>
                        <a:t>82 signals</a:t>
                      </a:r>
                    </a:p>
                  </a:txBody>
                  <a:tcPr marL="74295" marR="74295" marT="37148" marB="37148" anchor="ctr"/>
                </a:tc>
                <a:tc>
                  <a:txBody>
                    <a:bodyPr/>
                    <a:lstStyle/>
                    <a:p>
                      <a:endParaRPr lang="en-GB" sz="600" b="1" dirty="0">
                        <a:solidFill>
                          <a:srgbClr val="002D57"/>
                        </a:solidFill>
                        <a:latin typeface="Helvetica Neue" panose="02000503000000020004" pitchFamily="2" charset="0"/>
                        <a:ea typeface="Helvetica Neue" panose="02000503000000020004" pitchFamily="2" charset="0"/>
                        <a:cs typeface="Helvetica Neue" panose="02000503000000020004" pitchFamily="2" charset="0"/>
                      </a:endParaRPr>
                    </a:p>
                  </a:txBody>
                  <a:tcPr marL="74295" marR="74295" marT="37148" marB="37148" anchor="ctr"/>
                </a:tc>
                <a:extLst>
                  <a:ext uri="{0D108BD9-81ED-4DB2-BD59-A6C34878D82A}">
                    <a16:rowId xmlns:a16="http://schemas.microsoft.com/office/drawing/2014/main" val="891120907"/>
                  </a:ext>
                </a:extLst>
              </a:tr>
            </a:tbl>
          </a:graphicData>
        </a:graphic>
      </p:graphicFrame>
      <p:sp>
        <p:nvSpPr>
          <p:cNvPr id="3" name="TextBox 2">
            <a:extLst>
              <a:ext uri="{FF2B5EF4-FFF2-40B4-BE49-F238E27FC236}">
                <a16:creationId xmlns:a16="http://schemas.microsoft.com/office/drawing/2014/main" id="{3C44029B-D2DC-AC49-B335-4D7D0E8DACA6}"/>
              </a:ext>
            </a:extLst>
          </p:cNvPr>
          <p:cNvSpPr txBox="1"/>
          <p:nvPr/>
        </p:nvSpPr>
        <p:spPr>
          <a:xfrm>
            <a:off x="3440832" y="5611868"/>
            <a:ext cx="6120679" cy="811367"/>
          </a:xfrm>
          <a:prstGeom prst="rect">
            <a:avLst/>
          </a:prstGeom>
          <a:noFill/>
        </p:spPr>
        <p:txBody>
          <a:bodyPr wrap="square" lIns="36000" tIns="36000" rIns="36000" bIns="36000"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Primary CM data sets are sourced from hard wired VA and process data coupled to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Acoem</a:t>
            </a:r>
            <a:r>
              <a:rPr lang="en-US" sz="1600" dirty="0">
                <a:latin typeface="Helvetica Neue" panose="02000503000000020004" pitchFamily="2" charset="0"/>
                <a:ea typeface="Helvetica Neue" panose="02000503000000020004" pitchFamily="2" charset="0"/>
                <a:cs typeface="Helvetica Neue" panose="02000503000000020004" pitchFamily="2" charset="0"/>
              </a:rPr>
              <a:t> data portal and 4g card and accessed remotely/automatically.</a:t>
            </a:r>
          </a:p>
        </p:txBody>
      </p:sp>
    </p:spTree>
    <p:extLst>
      <p:ext uri="{BB962C8B-B14F-4D97-AF65-F5344CB8AC3E}">
        <p14:creationId xmlns:p14="http://schemas.microsoft.com/office/powerpoint/2010/main" val="18861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88640"/>
            <a:ext cx="9065726" cy="660511"/>
          </a:xfrm>
        </p:spPr>
        <p:txBody>
          <a:bodyPr/>
          <a:lstStyle/>
          <a:p>
            <a:r>
              <a:rPr lang="en-GB" sz="4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 Flow</a:t>
            </a:r>
          </a:p>
        </p:txBody>
      </p:sp>
      <p:graphicFrame>
        <p:nvGraphicFramePr>
          <p:cNvPr id="6" name="Diagram 5"/>
          <p:cNvGraphicFramePr/>
          <p:nvPr>
            <p:extLst>
              <p:ext uri="{D42A27DB-BD31-4B8C-83A1-F6EECF244321}">
                <p14:modId xmlns:p14="http://schemas.microsoft.com/office/powerpoint/2010/main" val="430416519"/>
              </p:ext>
            </p:extLst>
          </p:nvPr>
        </p:nvGraphicFramePr>
        <p:xfrm>
          <a:off x="438458" y="1124744"/>
          <a:ext cx="9433048" cy="49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E992745-6BDD-4B48-A553-FFD6CF75B228}"/>
              </a:ext>
            </a:extLst>
          </p:cNvPr>
          <p:cNvSpPr txBox="1"/>
          <p:nvPr/>
        </p:nvSpPr>
        <p:spPr>
          <a:xfrm>
            <a:off x="194751" y="1095554"/>
            <a:ext cx="1762720" cy="934478"/>
          </a:xfrm>
          <a:prstGeom prst="rect">
            <a:avLst/>
          </a:prstGeom>
          <a:solidFill>
            <a:schemeClr val="accent2"/>
          </a:solidFill>
          <a:scene3d>
            <a:camera prst="orthographicFront"/>
            <a:lightRig rig="threePt" dir="t"/>
          </a:scene3d>
          <a:sp3d>
            <a:bevelT/>
          </a:sp3d>
        </p:spPr>
        <p:txBody>
          <a:bodyPr wrap="square" lIns="36000" tIns="36000" rIns="36000" bIns="36000" rtlCol="0">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Data ingestion and preprocessing to check veracity and consistency</a:t>
            </a:r>
          </a:p>
        </p:txBody>
      </p:sp>
      <p:sp>
        <p:nvSpPr>
          <p:cNvPr id="7" name="TextBox 6">
            <a:extLst>
              <a:ext uri="{FF2B5EF4-FFF2-40B4-BE49-F238E27FC236}">
                <a16:creationId xmlns:a16="http://schemas.microsoft.com/office/drawing/2014/main" id="{2229CBB6-B61F-5249-8BFB-2D0A653AA463}"/>
              </a:ext>
            </a:extLst>
          </p:cNvPr>
          <p:cNvSpPr txBox="1"/>
          <p:nvPr/>
        </p:nvSpPr>
        <p:spPr>
          <a:xfrm>
            <a:off x="3027174" y="5254793"/>
            <a:ext cx="2414433" cy="503590"/>
          </a:xfrm>
          <a:prstGeom prst="rect">
            <a:avLst/>
          </a:prstGeom>
          <a:solidFill>
            <a:schemeClr val="accent2"/>
          </a:solidFill>
          <a:scene3d>
            <a:camera prst="orthographicFront"/>
            <a:lightRig rig="threePt" dir="t"/>
          </a:scene3d>
          <a:sp3d>
            <a:bevelT/>
          </a:sp3d>
        </p:spPr>
        <p:txBody>
          <a:bodyPr wrap="square" lIns="36000" tIns="36000" rIns="36000" bIns="36000" rtlCol="0">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Modified FMEAC initialized during set up then refined</a:t>
            </a:r>
          </a:p>
        </p:txBody>
      </p:sp>
      <p:sp>
        <p:nvSpPr>
          <p:cNvPr id="8" name="TextBox 7">
            <a:extLst>
              <a:ext uri="{FF2B5EF4-FFF2-40B4-BE49-F238E27FC236}">
                <a16:creationId xmlns:a16="http://schemas.microsoft.com/office/drawing/2014/main" id="{D9A2628E-93AD-DC42-9A3D-0AB0F15A71B2}"/>
              </a:ext>
            </a:extLst>
          </p:cNvPr>
          <p:cNvSpPr txBox="1"/>
          <p:nvPr/>
        </p:nvSpPr>
        <p:spPr>
          <a:xfrm>
            <a:off x="2221384" y="1310998"/>
            <a:ext cx="1762720" cy="503590"/>
          </a:xfrm>
          <a:prstGeom prst="rect">
            <a:avLst/>
          </a:prstGeom>
          <a:solidFill>
            <a:schemeClr val="accent2"/>
          </a:solidFill>
          <a:scene3d>
            <a:camera prst="orthographicFront"/>
            <a:lightRig rig="threePt" dir="t"/>
          </a:scene3d>
          <a:sp3d>
            <a:bevelT/>
          </a:sp3d>
        </p:spPr>
        <p:txBody>
          <a:bodyPr wrap="square" lIns="36000" tIns="36000" rIns="36000" bIns="36000" rtlCol="0">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CM data compared to known fault types</a:t>
            </a:r>
          </a:p>
        </p:txBody>
      </p:sp>
      <p:sp>
        <p:nvSpPr>
          <p:cNvPr id="9" name="TextBox 8">
            <a:extLst>
              <a:ext uri="{FF2B5EF4-FFF2-40B4-BE49-F238E27FC236}">
                <a16:creationId xmlns:a16="http://schemas.microsoft.com/office/drawing/2014/main" id="{F8C2E500-8EC6-BF43-A478-DFD9F98CBAE6}"/>
              </a:ext>
            </a:extLst>
          </p:cNvPr>
          <p:cNvSpPr txBox="1"/>
          <p:nvPr/>
        </p:nvSpPr>
        <p:spPr>
          <a:xfrm>
            <a:off x="4273634" y="1203276"/>
            <a:ext cx="1762720" cy="719034"/>
          </a:xfrm>
          <a:prstGeom prst="rect">
            <a:avLst/>
          </a:prstGeom>
          <a:solidFill>
            <a:schemeClr val="accent2"/>
          </a:solidFill>
          <a:scene3d>
            <a:camera prst="orthographicFront"/>
            <a:lightRig rig="threePt" dir="t"/>
          </a:scene3d>
          <a:sp3d>
            <a:bevelT/>
          </a:sp3d>
        </p:spPr>
        <p:txBody>
          <a:bodyPr wrap="square" lIns="36000" tIns="36000" rIns="36000" bIns="36000" rtlCol="0">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Assessment and refinement – fault / no fault</a:t>
            </a:r>
          </a:p>
        </p:txBody>
      </p:sp>
      <p:sp>
        <p:nvSpPr>
          <p:cNvPr id="10" name="TextBox 9">
            <a:extLst>
              <a:ext uri="{FF2B5EF4-FFF2-40B4-BE49-F238E27FC236}">
                <a16:creationId xmlns:a16="http://schemas.microsoft.com/office/drawing/2014/main" id="{B2C2A153-DE8F-8A4A-998A-7BDFD3F3ADE4}"/>
              </a:ext>
            </a:extLst>
          </p:cNvPr>
          <p:cNvSpPr txBox="1"/>
          <p:nvPr/>
        </p:nvSpPr>
        <p:spPr>
          <a:xfrm>
            <a:off x="6568193" y="1310998"/>
            <a:ext cx="1380336" cy="503590"/>
          </a:xfrm>
          <a:prstGeom prst="rect">
            <a:avLst/>
          </a:prstGeom>
          <a:solidFill>
            <a:schemeClr val="accent2"/>
          </a:solidFill>
          <a:scene3d>
            <a:camera prst="orthographicFront"/>
            <a:lightRig rig="threePt" dir="t"/>
          </a:scene3d>
          <a:sp3d>
            <a:bevelT/>
          </a:sp3d>
        </p:spPr>
        <p:txBody>
          <a:bodyPr wrap="square" lIns="36000" tIns="36000" rIns="36000" bIns="36000" rtlCol="0">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Assessment and refinement</a:t>
            </a:r>
          </a:p>
        </p:txBody>
      </p:sp>
      <p:sp>
        <p:nvSpPr>
          <p:cNvPr id="11" name="TextBox 10">
            <a:extLst>
              <a:ext uri="{FF2B5EF4-FFF2-40B4-BE49-F238E27FC236}">
                <a16:creationId xmlns:a16="http://schemas.microsoft.com/office/drawing/2014/main" id="{3B00574A-C0DF-3348-AA27-6868707B3F16}"/>
              </a:ext>
            </a:extLst>
          </p:cNvPr>
          <p:cNvSpPr txBox="1"/>
          <p:nvPr/>
        </p:nvSpPr>
        <p:spPr>
          <a:xfrm>
            <a:off x="7833320" y="5254793"/>
            <a:ext cx="1019034" cy="503590"/>
          </a:xfrm>
          <a:prstGeom prst="rect">
            <a:avLst/>
          </a:prstGeom>
          <a:solidFill>
            <a:schemeClr val="accent2"/>
          </a:solidFill>
          <a:scene3d>
            <a:camera prst="orthographicFront"/>
            <a:lightRig rig="threePt" dir="t"/>
          </a:scene3d>
          <a:sp3d>
            <a:bevelT/>
          </a:sp3d>
        </p:spPr>
        <p:txBody>
          <a:bodyPr wrap="square" lIns="36000" tIns="36000" rIns="36000" bIns="36000" rtlCol="0" anchor="ctr">
            <a:spAutoFit/>
          </a:bodyP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PM job cards</a:t>
            </a:r>
          </a:p>
        </p:txBody>
      </p:sp>
    </p:spTree>
    <p:extLst>
      <p:ext uri="{BB962C8B-B14F-4D97-AF65-F5344CB8AC3E}">
        <p14:creationId xmlns:p14="http://schemas.microsoft.com/office/powerpoint/2010/main" val="15754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31737-F32C-4F9E-8204-975DECC34A8A}"/>
              </a:ext>
            </a:extLst>
          </p:cNvPr>
          <p:cNvSpPr txBox="1"/>
          <p:nvPr/>
        </p:nvSpPr>
        <p:spPr>
          <a:xfrm>
            <a:off x="416496" y="476672"/>
            <a:ext cx="8352928" cy="4566241"/>
          </a:xfrm>
          <a:prstGeom prst="rect">
            <a:avLst/>
          </a:prstGeom>
          <a:noFill/>
        </p:spPr>
        <p:txBody>
          <a:bodyPr wrap="square" lIns="36000" tIns="36000" rIns="36000" bIns="36000" rtlCol="0">
            <a:spAutoFit/>
          </a:bodyPr>
          <a:lstStyle/>
          <a:p>
            <a:pPr>
              <a:lnSpc>
                <a:spcPct val="150000"/>
              </a:lnSpc>
            </a:pPr>
            <a:r>
              <a:rPr lang="en-GB" sz="2400" b="1" dirty="0">
                <a:latin typeface="Helvetica Neue" panose="02000503000000020004" pitchFamily="2" charset="0"/>
                <a:ea typeface="Helvetica Neue" panose="02000503000000020004" pitchFamily="2" charset="0"/>
                <a:cs typeface="Helvetica Neue" panose="02000503000000020004" pitchFamily="2" charset="0"/>
              </a:rPr>
              <a:t>Failure Modes Effects &amp; Criticality Assessment </a:t>
            </a: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lnSpc>
                <a:spcPct val="150000"/>
              </a:lnSpc>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FMECA is well known but considered costly</a:t>
            </a:r>
          </a:p>
          <a:p>
            <a:pPr marL="457200" indent="-457200">
              <a:lnSpc>
                <a:spcPct val="150000"/>
              </a:lnSpc>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FMECA can be broken down to make it more easily done</a:t>
            </a:r>
          </a:p>
          <a:p>
            <a:pPr marL="914400" lvl="1" indent="-457200">
              <a:spcBef>
                <a:spcPts val="1200"/>
              </a:spcBef>
              <a:buFont typeface="+mj-lt"/>
              <a:buAutoNum type="alphaLcParenR"/>
            </a:pPr>
            <a:r>
              <a:rPr lang="en-GB" sz="1400" dirty="0">
                <a:latin typeface="Helvetica Neue" panose="02000503000000020004" pitchFamily="2" charset="0"/>
                <a:ea typeface="Helvetica Neue" panose="02000503000000020004" pitchFamily="2" charset="0"/>
                <a:cs typeface="Helvetica Neue" panose="02000503000000020004" pitchFamily="2" charset="0"/>
              </a:rPr>
              <a:t>At factory gate – Failure modes which are universal – FM1</a:t>
            </a:r>
          </a:p>
          <a:p>
            <a:pPr marL="914400" lvl="1" indent="-457200">
              <a:spcBef>
                <a:spcPts val="1200"/>
              </a:spcBef>
              <a:buFont typeface="+mj-lt"/>
              <a:buAutoNum type="alphaLcParenR"/>
            </a:pPr>
            <a:r>
              <a:rPr lang="en-GB" sz="1400" dirty="0">
                <a:latin typeface="Helvetica Neue" panose="02000503000000020004" pitchFamily="2" charset="0"/>
                <a:ea typeface="Helvetica Neue" panose="02000503000000020004" pitchFamily="2" charset="0"/>
                <a:cs typeface="Helvetica Neue" panose="02000503000000020004" pitchFamily="2" charset="0"/>
              </a:rPr>
              <a:t>At application level – Failure modes pertinent to asset function – FM1.1</a:t>
            </a:r>
          </a:p>
          <a:p>
            <a:pPr marL="914400" lvl="1" indent="-457200">
              <a:spcBef>
                <a:spcPts val="1200"/>
              </a:spcBef>
              <a:buFont typeface="+mj-lt"/>
              <a:buAutoNum type="alphaLcParenR"/>
            </a:pPr>
            <a:r>
              <a:rPr lang="en-GB" sz="1400" dirty="0">
                <a:latin typeface="Helvetica Neue" panose="02000503000000020004" pitchFamily="2" charset="0"/>
                <a:ea typeface="Helvetica Neue" panose="02000503000000020004" pitchFamily="2" charset="0"/>
                <a:cs typeface="Helvetica Neue" panose="02000503000000020004" pitchFamily="2" charset="0"/>
              </a:rPr>
              <a:t>At contextual level – Failure modes specific to asset location and function – FM1.1.1</a:t>
            </a:r>
          </a:p>
          <a:p>
            <a:pPr marL="457200" indent="-457200">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We build both FM1 and FM1.1 into the system and apply edits for FM1.1.1 at site survey – makes FMECA build significantly quicker</a:t>
            </a:r>
          </a:p>
          <a:p>
            <a:pPr marL="457200" indent="-457200">
              <a:spcBef>
                <a:spcPts val="1200"/>
              </a:spcBef>
              <a:buFont typeface="+mj-lt"/>
              <a:buAutoNum type="arabicPeriod"/>
            </a:pPr>
            <a:r>
              <a:rPr lang="en-GB" sz="2000" dirty="0">
                <a:latin typeface="Helvetica Neue" panose="02000503000000020004" pitchFamily="2" charset="0"/>
                <a:ea typeface="Helvetica Neue" panose="02000503000000020004" pitchFamily="2" charset="0"/>
                <a:cs typeface="Helvetica Neue" panose="02000503000000020004" pitchFamily="2" charset="0"/>
              </a:rPr>
              <a:t>Whilst less robust than formal FMECA this allows us to develop learning at an accelerated pace</a:t>
            </a:r>
            <a:r>
              <a:rPr lang="en-GB" sz="2400" dirty="0">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101480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96919E-9827-AF4A-9700-D8BCD31C9BD8}"/>
              </a:ext>
            </a:extLst>
          </p:cNvPr>
          <p:cNvGraphicFramePr>
            <a:graphicFrameLocks noGrp="1"/>
          </p:cNvGraphicFramePr>
          <p:nvPr>
            <p:extLst>
              <p:ext uri="{D42A27DB-BD31-4B8C-83A1-F6EECF244321}">
                <p14:modId xmlns:p14="http://schemas.microsoft.com/office/powerpoint/2010/main" val="760634064"/>
              </p:ext>
            </p:extLst>
          </p:nvPr>
        </p:nvGraphicFramePr>
        <p:xfrm>
          <a:off x="64233" y="548680"/>
          <a:ext cx="9777533" cy="6094920"/>
        </p:xfrm>
        <a:graphic>
          <a:graphicData uri="http://schemas.openxmlformats.org/drawingml/2006/table">
            <a:tbl>
              <a:tblPr>
                <a:tableStyleId>{00A15C55-8517-42AA-B614-E9B94910E393}</a:tableStyleId>
              </a:tblPr>
              <a:tblGrid>
                <a:gridCol w="695391">
                  <a:extLst>
                    <a:ext uri="{9D8B030D-6E8A-4147-A177-3AD203B41FA5}">
                      <a16:colId xmlns:a16="http://schemas.microsoft.com/office/drawing/2014/main" val="3901761712"/>
                    </a:ext>
                  </a:extLst>
                </a:gridCol>
                <a:gridCol w="442710">
                  <a:extLst>
                    <a:ext uri="{9D8B030D-6E8A-4147-A177-3AD203B41FA5}">
                      <a16:colId xmlns:a16="http://schemas.microsoft.com/office/drawing/2014/main" val="703278651"/>
                    </a:ext>
                  </a:extLst>
                </a:gridCol>
                <a:gridCol w="694476">
                  <a:extLst>
                    <a:ext uri="{9D8B030D-6E8A-4147-A177-3AD203B41FA5}">
                      <a16:colId xmlns:a16="http://schemas.microsoft.com/office/drawing/2014/main" val="150722247"/>
                    </a:ext>
                  </a:extLst>
                </a:gridCol>
                <a:gridCol w="568593">
                  <a:extLst>
                    <a:ext uri="{9D8B030D-6E8A-4147-A177-3AD203B41FA5}">
                      <a16:colId xmlns:a16="http://schemas.microsoft.com/office/drawing/2014/main" val="2898876535"/>
                    </a:ext>
                  </a:extLst>
                </a:gridCol>
                <a:gridCol w="248254">
                  <a:extLst>
                    <a:ext uri="{9D8B030D-6E8A-4147-A177-3AD203B41FA5}">
                      <a16:colId xmlns:a16="http://schemas.microsoft.com/office/drawing/2014/main" val="4246474802"/>
                    </a:ext>
                  </a:extLst>
                </a:gridCol>
                <a:gridCol w="774093">
                  <a:extLst>
                    <a:ext uri="{9D8B030D-6E8A-4147-A177-3AD203B41FA5}">
                      <a16:colId xmlns:a16="http://schemas.microsoft.com/office/drawing/2014/main" val="1260757165"/>
                    </a:ext>
                  </a:extLst>
                </a:gridCol>
                <a:gridCol w="774093">
                  <a:extLst>
                    <a:ext uri="{9D8B030D-6E8A-4147-A177-3AD203B41FA5}">
                      <a16:colId xmlns:a16="http://schemas.microsoft.com/office/drawing/2014/main" val="2022499375"/>
                    </a:ext>
                  </a:extLst>
                </a:gridCol>
                <a:gridCol w="774093">
                  <a:extLst>
                    <a:ext uri="{9D8B030D-6E8A-4147-A177-3AD203B41FA5}">
                      <a16:colId xmlns:a16="http://schemas.microsoft.com/office/drawing/2014/main" val="1269121384"/>
                    </a:ext>
                  </a:extLst>
                </a:gridCol>
                <a:gridCol w="774093">
                  <a:extLst>
                    <a:ext uri="{9D8B030D-6E8A-4147-A177-3AD203B41FA5}">
                      <a16:colId xmlns:a16="http://schemas.microsoft.com/office/drawing/2014/main" val="3122993602"/>
                    </a:ext>
                  </a:extLst>
                </a:gridCol>
                <a:gridCol w="1351592">
                  <a:extLst>
                    <a:ext uri="{9D8B030D-6E8A-4147-A177-3AD203B41FA5}">
                      <a16:colId xmlns:a16="http://schemas.microsoft.com/office/drawing/2014/main" val="3961007195"/>
                    </a:ext>
                  </a:extLst>
                </a:gridCol>
                <a:gridCol w="1204146">
                  <a:extLst>
                    <a:ext uri="{9D8B030D-6E8A-4147-A177-3AD203B41FA5}">
                      <a16:colId xmlns:a16="http://schemas.microsoft.com/office/drawing/2014/main" val="1057921577"/>
                    </a:ext>
                  </a:extLst>
                </a:gridCol>
                <a:gridCol w="411621">
                  <a:extLst>
                    <a:ext uri="{9D8B030D-6E8A-4147-A177-3AD203B41FA5}">
                      <a16:colId xmlns:a16="http://schemas.microsoft.com/office/drawing/2014/main" val="3325491206"/>
                    </a:ext>
                  </a:extLst>
                </a:gridCol>
                <a:gridCol w="552924">
                  <a:extLst>
                    <a:ext uri="{9D8B030D-6E8A-4147-A177-3AD203B41FA5}">
                      <a16:colId xmlns:a16="http://schemas.microsoft.com/office/drawing/2014/main" val="119061423"/>
                    </a:ext>
                  </a:extLst>
                </a:gridCol>
                <a:gridCol w="511454">
                  <a:extLst>
                    <a:ext uri="{9D8B030D-6E8A-4147-A177-3AD203B41FA5}">
                      <a16:colId xmlns:a16="http://schemas.microsoft.com/office/drawing/2014/main" val="71812958"/>
                    </a:ext>
                  </a:extLst>
                </a:gridCol>
              </a:tblGrid>
              <a:tr h="158688">
                <a:tc>
                  <a:txBody>
                    <a:bodyPr/>
                    <a:lstStyle/>
                    <a:p>
                      <a:pPr algn="l" fontAlgn="ctr"/>
                      <a:r>
                        <a:rPr lang="en-GB" sz="800" b="1" u="none" strike="noStrike">
                          <a:effectLst/>
                        </a:rPr>
                        <a:t>FMECA</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b="1" u="none" strike="noStrike">
                          <a:effectLst/>
                        </a:rPr>
                        <a:t>Machinery Type</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Machinery Type</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Failure Effect</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ctr" fontAlgn="b"/>
                      <a:r>
                        <a:rPr lang="en-GB" sz="800" b="1" u="none" strike="noStrike" dirty="0" err="1">
                          <a:effectLst/>
                        </a:rPr>
                        <a:t>Cnsquence</a:t>
                      </a:r>
                      <a:r>
                        <a:rPr lang="en-GB" sz="800" b="1" u="none" strike="noStrike" dirty="0">
                          <a:effectLst/>
                        </a:rPr>
                        <a:t> (C)</a:t>
                      </a:r>
                      <a:endParaRPr lang="en-GB" sz="800" b="1" i="0" u="none" strike="noStrike" dirty="0">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Failure Mode</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Cause</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Cause 2</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Root Cause</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Mitigation</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l" fontAlgn="b"/>
                      <a:r>
                        <a:rPr lang="en-GB" sz="800" b="1" u="none" strike="noStrike">
                          <a:effectLst/>
                        </a:rPr>
                        <a:t>Detection Method</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ctr" fontAlgn="b"/>
                      <a:r>
                        <a:rPr lang="en-GB" sz="800" b="1" u="none" strike="noStrike">
                          <a:effectLst/>
                        </a:rPr>
                        <a:t>Liklihood (L)</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ctr" fontAlgn="b"/>
                      <a:r>
                        <a:rPr lang="en-GB" sz="800" b="1" u="none" strike="noStrike">
                          <a:effectLst/>
                        </a:rPr>
                        <a:t>Detectability (D)</a:t>
                      </a:r>
                      <a:endParaRPr lang="en-GB" sz="800" b="1" i="0" u="none" strike="noStrike">
                        <a:solidFill>
                          <a:srgbClr val="000000"/>
                        </a:solidFill>
                        <a:effectLst/>
                        <a:latin typeface="Calibri" panose="020F0502020204030204" pitchFamily="34" charset="0"/>
                      </a:endParaRPr>
                    </a:p>
                  </a:txBody>
                  <a:tcPr marL="4028" marR="4028" marT="4028" marB="0"/>
                </a:tc>
                <a:tc>
                  <a:txBody>
                    <a:bodyPr/>
                    <a:lstStyle/>
                    <a:p>
                      <a:pPr algn="ctr" fontAlgn="b"/>
                      <a:r>
                        <a:rPr lang="en-GB" sz="800" b="1" u="none" strike="noStrike" dirty="0">
                          <a:effectLst/>
                        </a:rPr>
                        <a:t>RPN (C x L x D)</a:t>
                      </a:r>
                      <a:endParaRPr lang="en-GB" sz="800" b="1" i="0" u="none" strike="noStrike" dirty="0">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389989729"/>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Grease dry</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Training and documentation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252</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4174207839"/>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Reduced lifespan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Insulation and winding breakdown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Thermal deterioration  - All phase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Excessive load demand</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resistance testing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240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888980471"/>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Serious injury</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Switchgear faillure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Overstressed switchgear</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240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945459455"/>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Reduced lifespan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Insulation and winding breakdown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Thermal deterioration  - Single phase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Unequal voltage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resistance testing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216</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828729001"/>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Serious motor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Stator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Variation in air gap</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Mechnical stress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Perform balance check</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180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774840499"/>
                  </a:ext>
                </a:extLst>
              </a:tr>
              <a:tr h="236019">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Serious motor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Stator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Loose Iron (weakness/looseness of stator support)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installation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180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385205962"/>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Electrical fire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Electrical Connections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Overheating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Looseness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Monthly visual inspection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180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02410091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Abrasion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168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7023423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Excessive Noise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Coupling misaligned</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Defective seals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160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05711502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Wrong grease used</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Follow Manufacturers instructions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Record grease usage act accordingly</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144</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759874138"/>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Insufficient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Follow Manufacturers instructions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Record grease usage act accordingly</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144</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408189416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lubrication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Water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Water content test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305847517"/>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Rotor bent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Mechnical stress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894855418"/>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Rotor bent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Heat Stress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880620732"/>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Broken Rotor bars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Stress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Heat stress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461831231"/>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Cooling Fan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Corrosion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049419409"/>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Cooling Fan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Physical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022388926"/>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Cooling Fan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Dirt build up</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Clean and rebalance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303864765"/>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Serious motor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Stator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Shorted lamination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deterioration of winding insulations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 Fit mechanical or electrical shunts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resistance testing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120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807053242"/>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Reduced lifespan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Insulation and winding breakdown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Overheating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Shorting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Reduce excessive load</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resistance testing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196686230"/>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Reduced lifespan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Insulation and winding breakdown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Overheating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Dirt build up</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cleaning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resistance testing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70279432"/>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Motor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Physical Connection damage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Looseness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Renew</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108</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667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Misalignment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84</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371411675"/>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Overheating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84</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444516098"/>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5</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Electrical discharge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Poor earthing</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Assess and repair earthing straps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Visual inspection of earthing straps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80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3078100629"/>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Soft Foot</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72</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729366314"/>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Imbalance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Routine visual inspection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72</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2735258073"/>
                  </a:ext>
                </a:extLst>
              </a:tr>
              <a:tr h="91293">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5</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Failure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Fatigue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Transient vibration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Assess and repair.  Isolate bearings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VA</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60</a:t>
                      </a:r>
                      <a:endParaRPr lang="en-GB" sz="800" b="0" i="0" u="none" strike="noStrike">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016246247"/>
                  </a:ext>
                </a:extLst>
              </a:tr>
              <a:tr h="158688">
                <a:tc>
                  <a:txBody>
                    <a:bodyPr/>
                    <a:lstStyle/>
                    <a:p>
                      <a:pPr algn="l" fontAlgn="ctr"/>
                      <a:r>
                        <a:rPr lang="en-GB" sz="800" u="none" strike="noStrike">
                          <a:effectLst/>
                        </a:rPr>
                        <a:t>Piller Radial Fan</a:t>
                      </a:r>
                      <a:endParaRPr lang="en-GB" sz="800" b="0" i="0" u="none" strike="noStrike">
                        <a:solidFill>
                          <a:srgbClr val="000000"/>
                        </a:solidFill>
                        <a:effectLst/>
                        <a:latin typeface="Calibri" panose="020F0502020204030204" pitchFamily="34" charset="0"/>
                      </a:endParaRPr>
                    </a:p>
                  </a:txBody>
                  <a:tcPr marL="4028" marR="4028" marT="4028" marB="0" anchor="ctr"/>
                </a:tc>
                <a:tc>
                  <a:txBody>
                    <a:bodyPr/>
                    <a:lstStyle/>
                    <a:p>
                      <a:pPr algn="l" fontAlgn="t"/>
                      <a:r>
                        <a:rPr lang="en-GB" sz="800" u="none" strike="noStrike">
                          <a:effectLst/>
                        </a:rPr>
                        <a:t>MVR Fan</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Electric motor </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inoperable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5</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Bearing seizure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Fan auto control defective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Fatigue</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Frequent stop/starts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Check control settings. Renew if required</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l" fontAlgn="t"/>
                      <a:r>
                        <a:rPr lang="en-GB" sz="800" u="none" strike="noStrike">
                          <a:effectLst/>
                        </a:rPr>
                        <a:t>Adjust settings</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dirty="0">
                          <a:effectLst/>
                        </a:rPr>
                        <a:t>5</a:t>
                      </a:r>
                      <a:endParaRPr lang="en-GB" sz="800" b="0" i="0" u="none" strike="noStrike" dirty="0">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28" marR="4028" marT="4028" marB="0"/>
                </a:tc>
                <a:tc>
                  <a:txBody>
                    <a:bodyPr/>
                    <a:lstStyle/>
                    <a:p>
                      <a:pPr algn="ctr" fontAlgn="t"/>
                      <a:r>
                        <a:rPr lang="en-GB" sz="800" u="none" strike="noStrike" dirty="0">
                          <a:effectLst/>
                        </a:rPr>
                        <a:t>50</a:t>
                      </a:r>
                      <a:endParaRPr lang="en-GB" sz="800" b="0" i="0" u="none" strike="noStrike" dirty="0">
                        <a:solidFill>
                          <a:srgbClr val="000000"/>
                        </a:solidFill>
                        <a:effectLst/>
                        <a:latin typeface="Calibri" panose="020F0502020204030204" pitchFamily="34" charset="0"/>
                      </a:endParaRPr>
                    </a:p>
                  </a:txBody>
                  <a:tcPr marL="4028" marR="4028" marT="4028" marB="0"/>
                </a:tc>
                <a:extLst>
                  <a:ext uri="{0D108BD9-81ED-4DB2-BD59-A6C34878D82A}">
                    <a16:rowId xmlns:a16="http://schemas.microsoft.com/office/drawing/2014/main" val="1461589913"/>
                  </a:ext>
                </a:extLst>
              </a:tr>
            </a:tbl>
          </a:graphicData>
        </a:graphic>
      </p:graphicFrame>
      <p:sp>
        <p:nvSpPr>
          <p:cNvPr id="4" name="TextBox 3">
            <a:extLst>
              <a:ext uri="{FF2B5EF4-FFF2-40B4-BE49-F238E27FC236}">
                <a16:creationId xmlns:a16="http://schemas.microsoft.com/office/drawing/2014/main" id="{0C32CDBD-CCCF-C94C-9AD1-F0B946B6961F}"/>
              </a:ext>
            </a:extLst>
          </p:cNvPr>
          <p:cNvSpPr txBox="1"/>
          <p:nvPr/>
        </p:nvSpPr>
        <p:spPr>
          <a:xfrm>
            <a:off x="51748" y="116632"/>
            <a:ext cx="5040560" cy="288147"/>
          </a:xfrm>
          <a:prstGeom prst="rect">
            <a:avLst/>
          </a:prstGeom>
          <a:noFill/>
        </p:spPr>
        <p:txBody>
          <a:bodyPr wrap="square" lIns="36000" tIns="36000" rIns="36000" bIns="36000" rtlCol="0">
            <a:spAutoFit/>
          </a:bodyPr>
          <a:lstStyle/>
          <a:p>
            <a:r>
              <a:rPr lang="en-US" sz="1400" b="1" dirty="0">
                <a:latin typeface="Helvetica Neue" panose="02000503000000020004" pitchFamily="2" charset="0"/>
                <a:ea typeface="Helvetica Neue" panose="02000503000000020004" pitchFamily="2" charset="0"/>
                <a:cs typeface="Helvetica Neue" panose="02000503000000020004" pitchFamily="2" charset="0"/>
              </a:rPr>
              <a:t>Example FMECA Extract</a:t>
            </a:r>
          </a:p>
        </p:txBody>
      </p:sp>
    </p:spTree>
    <p:extLst>
      <p:ext uri="{BB962C8B-B14F-4D97-AF65-F5344CB8AC3E}">
        <p14:creationId xmlns:p14="http://schemas.microsoft.com/office/powerpoint/2010/main" val="376635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8558" y="4509120"/>
            <a:ext cx="8916930" cy="1841423"/>
          </a:xfrm>
        </p:spPr>
        <p:txBody>
          <a:bodyPr>
            <a:normAutofi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Auto Encoder is the key part of the fault detection model, as it reconstructs monitoring data using training data.</a:t>
            </a:r>
          </a:p>
          <a:p>
            <a:r>
              <a:rPr lang="en-GB"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Mahalanobis</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distance is employed to measure the distance between the true monitoring data and the reconstructed data, and formed into one health indicator.</a:t>
            </a:r>
          </a:p>
        </p:txBody>
      </p:sp>
      <p:sp>
        <p:nvSpPr>
          <p:cNvPr id="6" name="Title 5"/>
          <p:cNvSpPr>
            <a:spLocks noGrp="1"/>
          </p:cNvSpPr>
          <p:nvPr>
            <p:ph type="title"/>
          </p:nvPr>
        </p:nvSpPr>
        <p:spPr/>
        <p:txBody>
          <a:bodyPr/>
          <a:lstStyle/>
          <a:p>
            <a:r>
              <a:rPr lang="en-GB"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Fault Detection Structure</a:t>
            </a: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p:cNvSpPr/>
          <p:nvPr/>
        </p:nvSpPr>
        <p:spPr>
          <a:xfrm>
            <a:off x="455502" y="4096596"/>
            <a:ext cx="8605697" cy="276999"/>
          </a:xfrm>
          <a:prstGeom prst="rect">
            <a:avLst/>
          </a:prstGeom>
        </p:spPr>
        <p:txBody>
          <a:bodyPr wrap="square">
            <a:spAutoFit/>
          </a:bodyPr>
          <a:lstStyle/>
          <a:p>
            <a:pPr algn="ctr"/>
            <a:r>
              <a:rPr lang="en-GB" sz="1200" dirty="0">
                <a:latin typeface="Helvetica Neue" panose="02000503000000020004" pitchFamily="2" charset="0"/>
                <a:ea typeface="Helvetica Neue" panose="02000503000000020004" pitchFamily="2" charset="0"/>
                <a:cs typeface="Helvetica Neue" panose="02000503000000020004" pitchFamily="2" charset="0"/>
              </a:rPr>
              <a:t>Proposed fault detection structure using Auto Encoder and </a:t>
            </a:r>
            <a:r>
              <a:rPr lang="en-GB" sz="1200" dirty="0" err="1">
                <a:latin typeface="Helvetica Neue" panose="02000503000000020004" pitchFamily="2" charset="0"/>
                <a:ea typeface="Helvetica Neue" panose="02000503000000020004" pitchFamily="2" charset="0"/>
                <a:cs typeface="Helvetica Neue" panose="02000503000000020004" pitchFamily="2" charset="0"/>
              </a:rPr>
              <a:t>Mahalanobis</a:t>
            </a:r>
            <a:r>
              <a:rPr lang="en-GB" sz="1200" dirty="0">
                <a:latin typeface="Helvetica Neue" panose="02000503000000020004" pitchFamily="2" charset="0"/>
                <a:ea typeface="Helvetica Neue" panose="02000503000000020004" pitchFamily="2" charset="0"/>
                <a:cs typeface="Helvetica Neue" panose="02000503000000020004" pitchFamily="2" charset="0"/>
              </a:rPr>
              <a:t> distance on a system level and component level </a:t>
            </a:r>
          </a:p>
        </p:txBody>
      </p:sp>
      <p:pic>
        <p:nvPicPr>
          <p:cNvPr id="8" name="Picture 7">
            <a:extLst>
              <a:ext uri="{FF2B5EF4-FFF2-40B4-BE49-F238E27FC236}">
                <a16:creationId xmlns:a16="http://schemas.microsoft.com/office/drawing/2014/main" id="{2C25DE0C-406C-2340-98BD-A6EAD22196A2}"/>
              </a:ext>
            </a:extLst>
          </p:cNvPr>
          <p:cNvPicPr/>
          <p:nvPr/>
        </p:nvPicPr>
        <p:blipFill>
          <a:blip r:embed="rId2"/>
          <a:stretch>
            <a:fillRect/>
          </a:stretch>
        </p:blipFill>
        <p:spPr>
          <a:xfrm>
            <a:off x="379750" y="1134653"/>
            <a:ext cx="8605697" cy="2726395"/>
          </a:xfrm>
          <a:prstGeom prst="rect">
            <a:avLst/>
          </a:prstGeom>
        </p:spPr>
      </p:pic>
    </p:spTree>
    <p:extLst>
      <p:ext uri="{BB962C8B-B14F-4D97-AF65-F5344CB8AC3E}">
        <p14:creationId xmlns:p14="http://schemas.microsoft.com/office/powerpoint/2010/main" val="150540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YNLAB">
  <a:themeElements>
    <a:clrScheme name="Benutzerdefiniert 1">
      <a:dk1>
        <a:srgbClr val="000000"/>
      </a:dk1>
      <a:lt1>
        <a:sysClr val="window" lastClr="FFFFFF"/>
      </a:lt1>
      <a:dk2>
        <a:srgbClr val="003765"/>
      </a:dk2>
      <a:lt2>
        <a:srgbClr val="0077AD"/>
      </a:lt2>
      <a:accent1>
        <a:srgbClr val="68971C"/>
      </a:accent1>
      <a:accent2>
        <a:srgbClr val="BFD886"/>
      </a:accent2>
      <a:accent3>
        <a:srgbClr val="A3ABB1"/>
      </a:accent3>
      <a:accent4>
        <a:srgbClr val="003765"/>
      </a:accent4>
      <a:accent5>
        <a:srgbClr val="0077AD"/>
      </a:accent5>
      <a:accent6>
        <a:srgbClr val="34BFFF"/>
      </a:accent6>
      <a:hlink>
        <a:srgbClr val="0077AD"/>
      </a:hlink>
      <a:folHlink>
        <a:srgbClr val="A3ABB1"/>
      </a:folHlink>
    </a:clrScheme>
    <a:fontScheme name="SYNLAB PowerPoint">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bg1"/>
            </a:solidFill>
            <a:latin typeface="Arial Narrow" panose="020B0606020202030204" pitchFamily="34" charset="0"/>
          </a:defRPr>
        </a:defPPr>
      </a:lstStyle>
      <a:style>
        <a:lnRef idx="2">
          <a:schemeClr val="accent4"/>
        </a:lnRef>
        <a:fillRef idx="1">
          <a:schemeClr val="lt1"/>
        </a:fillRef>
        <a:effectRef idx="0">
          <a:schemeClr val="accent4"/>
        </a:effectRef>
        <a:fontRef idx="minor">
          <a:schemeClr val="dk1"/>
        </a:fontRef>
      </a:style>
    </a:spDef>
    <a:txDef>
      <a:spPr>
        <a:noFill/>
      </a:spPr>
      <a:bodyPr wrap="square" lIns="36000" tIns="36000" rIns="36000" bIns="36000" rtlCol="0">
        <a:spAutoFit/>
      </a:bodyPr>
      <a:lstStyle>
        <a:defPPr>
          <a:defRPr sz="1400" dirty="0" err="1" smtClean="0"/>
        </a:defPPr>
      </a:lstStyle>
    </a:txDef>
  </a:objectDefaults>
  <a:extraClrSchemeLst/>
  <a:extLst>
    <a:ext uri="{05A4C25C-085E-4340-85A3-A5531E510DB2}">
      <thm15:themeFamily xmlns:thm15="http://schemas.microsoft.com/office/thememl/2012/main" name="Optimain Template" id="{565F7552-B9A0-B84F-9DA8-0D272C077FC4}" vid="{3B247058-86C6-344A-B23F-7007D392F95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SYNLAB</Template>
  <TotalTime>1779</TotalTime>
  <Words>1684</Words>
  <Application>Microsoft Office PowerPoint</Application>
  <PresentationFormat>A4 Paper (210x297 mm)</PresentationFormat>
  <Paragraphs>552</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2" baseType="lpstr">
      <vt:lpstr>Arial</vt:lpstr>
      <vt:lpstr>Arial Narrow</vt:lpstr>
      <vt:lpstr>Calibri</vt:lpstr>
      <vt:lpstr>Courier New</vt:lpstr>
      <vt:lpstr>Helvetica Neue</vt:lpstr>
      <vt:lpstr>Wingdings</vt:lpstr>
      <vt:lpstr>SYNLAB</vt:lpstr>
      <vt:lpstr>think-cell Slide</vt:lpstr>
      <vt:lpstr>Visio.Drawing.15</vt:lpstr>
      <vt:lpstr>PowerPoint Presentation</vt:lpstr>
      <vt:lpstr>PowerPoint Presentation</vt:lpstr>
      <vt:lpstr>PowerPoint Presentation</vt:lpstr>
      <vt:lpstr>PowerPoint Presentation</vt:lpstr>
      <vt:lpstr>Data Acquisition example </vt:lpstr>
      <vt:lpstr>Data Flow</vt:lpstr>
      <vt:lpstr>PowerPoint Presentation</vt:lpstr>
      <vt:lpstr>PowerPoint Presentation</vt:lpstr>
      <vt:lpstr>Fault Detection Structure</vt:lpstr>
      <vt:lpstr>Simplified Novelty detection</vt:lpstr>
      <vt:lpstr>Risk assessment using condition monitoring data</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Shorten</dc:creator>
  <cp:keywords/>
  <dc:description/>
  <cp:lastModifiedBy>Karen Cambridge</cp:lastModifiedBy>
  <cp:revision>33</cp:revision>
  <cp:lastPrinted>2019-01-15T13:21:16Z</cp:lastPrinted>
  <dcterms:created xsi:type="dcterms:W3CDTF">2021-06-02T10:52:44Z</dcterms:created>
  <dcterms:modified xsi:type="dcterms:W3CDTF">2021-06-11T09:49:47Z</dcterms:modified>
  <cp:category/>
</cp:coreProperties>
</file>